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9" r:id="rId2"/>
    <p:sldId id="256" r:id="rId3"/>
    <p:sldId id="258" r:id="rId4"/>
  </p:sldIdLst>
  <p:sldSz cx="9144000" cy="6858000" type="screen4x3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354" y="10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98948E-5884-4389-845C-39D045D45F42}" type="datetimeFigureOut">
              <a:rPr lang="nb-NO" smtClean="0"/>
              <a:t>15.10.2013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67A58-2C38-4F24-85E8-A952356CEA50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9083943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67A58-2C38-4F24-85E8-A952356CEA50}" type="slidenum">
              <a:rPr lang="nb-NO" smtClean="0"/>
              <a:t>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801561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603E48-5CA8-4157-84B5-0AE1CD43C668}" type="slidenum">
              <a:rPr lang="nb-NO" smtClean="0"/>
              <a:t>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146166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6FC8-EE7D-49ED-8FB4-9CF18AD10DDE}" type="datetimeFigureOut">
              <a:rPr lang="nb-NO" smtClean="0"/>
              <a:t>15.10.2013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A067C-F223-445A-BA75-368D2E82A38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834839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6FC8-EE7D-49ED-8FB4-9CF18AD10DDE}" type="datetimeFigureOut">
              <a:rPr lang="nb-NO" smtClean="0"/>
              <a:t>15.10.2013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A067C-F223-445A-BA75-368D2E82A38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26858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6FC8-EE7D-49ED-8FB4-9CF18AD10DDE}" type="datetimeFigureOut">
              <a:rPr lang="nb-NO" smtClean="0"/>
              <a:t>15.10.2013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A067C-F223-445A-BA75-368D2E82A38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742366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6FC8-EE7D-49ED-8FB4-9CF18AD10DDE}" type="datetimeFigureOut">
              <a:rPr lang="nb-NO" smtClean="0"/>
              <a:t>15.10.2013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A067C-F223-445A-BA75-368D2E82A38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563318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6FC8-EE7D-49ED-8FB4-9CF18AD10DDE}" type="datetimeFigureOut">
              <a:rPr lang="nb-NO" smtClean="0"/>
              <a:t>15.10.2013</a:t>
            </a:fld>
            <a:endParaRPr lang="nb-NO"/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A067C-F223-445A-BA75-368D2E82A38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50136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6FC8-EE7D-49ED-8FB4-9CF18AD10DDE}" type="datetimeFigureOut">
              <a:rPr lang="nb-NO" smtClean="0"/>
              <a:t>15.10.2013</a:t>
            </a:fld>
            <a:endParaRPr lang="nb-NO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A067C-F223-445A-BA75-368D2E82A38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81401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6FC8-EE7D-49ED-8FB4-9CF18AD10DDE}" type="datetimeFigureOut">
              <a:rPr lang="nb-NO" smtClean="0"/>
              <a:t>15.10.2013</a:t>
            </a:fld>
            <a:endParaRPr lang="nb-NO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A067C-F223-445A-BA75-368D2E82A38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243735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6FC8-EE7D-49ED-8FB4-9CF18AD10DDE}" type="datetimeFigureOut">
              <a:rPr lang="nb-NO" smtClean="0"/>
              <a:t>15.10.2013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A067C-F223-445A-BA75-368D2E82A38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761957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6FC8-EE7D-49ED-8FB4-9CF18AD10DDE}" type="datetimeFigureOut">
              <a:rPr lang="nb-NO" smtClean="0"/>
              <a:t>15.10.2013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A067C-F223-445A-BA75-368D2E82A38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835507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6FC8-EE7D-49ED-8FB4-9CF18AD10DDE}" type="datetimeFigureOut">
              <a:rPr lang="nb-NO" smtClean="0"/>
              <a:t>15.10.2013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A067C-F223-445A-BA75-368D2E82A38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79873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16FC8-EE7D-49ED-8FB4-9CF18AD10DDE}" type="datetimeFigureOut">
              <a:rPr lang="nb-NO" smtClean="0"/>
              <a:t>15.10.2013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A067C-F223-445A-BA75-368D2E82A38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87425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16FC8-EE7D-49ED-8FB4-9CF18AD10DDE}" type="datetimeFigureOut">
              <a:rPr lang="nb-NO" smtClean="0"/>
              <a:t>15.10.2013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A067C-F223-445A-BA75-368D2E82A38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3614570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b-N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MIRANDA i NORGE</a:t>
            </a:r>
            <a:br>
              <a:rPr lang="nb-N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b-NO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– 19. november 1787</a:t>
            </a:r>
            <a:endParaRPr lang="nb-N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3356992"/>
            <a:ext cx="2553055" cy="1587149"/>
          </a:xfrm>
        </p:spPr>
      </p:pic>
      <p:pic>
        <p:nvPicPr>
          <p:cNvPr id="5" name="Bild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424868"/>
            <a:ext cx="1872208" cy="1504787"/>
          </a:xfrm>
          <a:prstGeom prst="rect">
            <a:avLst/>
          </a:prstGeom>
        </p:spPr>
      </p:pic>
      <p:pic>
        <p:nvPicPr>
          <p:cNvPr id="6" name="Bild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479057"/>
            <a:ext cx="2520280" cy="3450598"/>
          </a:xfrm>
          <a:prstGeom prst="rect">
            <a:avLst/>
          </a:prstGeom>
        </p:spPr>
      </p:pic>
      <p:sp>
        <p:nvSpPr>
          <p:cNvPr id="7" name="TekstSylinder 6"/>
          <p:cNvSpPr txBox="1"/>
          <p:nvPr/>
        </p:nvSpPr>
        <p:spPr>
          <a:xfrm>
            <a:off x="395536" y="5085184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Eda-Åbogen-Noret-Glomma-Sundby-Os-Mo-Skedsmo-Christiania-Ravnsborg-Gjellebekk-Pradisbakken-Bragernes-Hokksund-Kongsberg-Lundoberg-Gotes </a:t>
            </a:r>
            <a:r>
              <a:rPr lang="nb-NO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Hilfe-Hokksund-Vækerø-Bogstad-Kristiania-Ekeberg-Galgehytten-Sundby-Skåner-Moss-Dilling-Lundby-Tune-Sannesund-Glomma-Hafslund-Sarpsfossen-Guslund-Fredikshald-Svinesund</a:t>
            </a:r>
            <a:r>
              <a:rPr lang="nb-NO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nb-NO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kstSylinder 8"/>
          <p:cNvSpPr txBox="1"/>
          <p:nvPr/>
        </p:nvSpPr>
        <p:spPr>
          <a:xfrm>
            <a:off x="1043608" y="5957664"/>
            <a:ext cx="79928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nb-NO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ktangel 10"/>
          <p:cNvSpPr/>
          <p:nvPr/>
        </p:nvSpPr>
        <p:spPr>
          <a:xfrm>
            <a:off x="2627784" y="6002248"/>
            <a:ext cx="40514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nb-NO" sz="1200" b="1" i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Foredrag Treschow-symposiet 26-27.okt 2013 i Oslo</a:t>
            </a:r>
          </a:p>
          <a:p>
            <a:pPr lvl="0" algn="ctr"/>
            <a:r>
              <a:rPr lang="nb-NO" sz="1200" b="1" i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Francesco de Miranda. Og hans reise i Norge </a:t>
            </a:r>
          </a:p>
          <a:p>
            <a:pPr lvl="0" algn="ctr"/>
            <a:r>
              <a:rPr lang="nb-NO" sz="1200" b="1" i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8 – 19.nov  1787 </a:t>
            </a:r>
          </a:p>
          <a:p>
            <a:pPr lvl="0" algn="ctr"/>
            <a:r>
              <a:rPr lang="nb-NO" sz="1200" b="1" i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Av Harald Forodden</a:t>
            </a:r>
            <a:endParaRPr lang="nb-NO" sz="1200" b="1" i="1" dirty="0">
              <a:solidFill>
                <a:prstClr val="white"/>
              </a:solidFill>
            </a:endParaRPr>
          </a:p>
        </p:txBody>
      </p:sp>
      <p:sp>
        <p:nvSpPr>
          <p:cNvPr id="12" name="TekstSylinder 11"/>
          <p:cNvSpPr txBox="1"/>
          <p:nvPr/>
        </p:nvSpPr>
        <p:spPr>
          <a:xfrm>
            <a:off x="8696275" y="116632"/>
            <a:ext cx="4320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nb-NO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484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/>
          </a:p>
        </p:txBody>
      </p:sp>
      <p:pic>
        <p:nvPicPr>
          <p:cNvPr id="1026" name="Picture 2" descr="C:\Users\Harald\Harald\Nordlys\Forskningslogen NT\Miranda\Miranda i Norge\Bilder Miranda i Norge\pontoppidan 178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95" y="955438"/>
            <a:ext cx="8934741" cy="5855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kstSylinder 3"/>
          <p:cNvSpPr txBox="1"/>
          <p:nvPr/>
        </p:nvSpPr>
        <p:spPr>
          <a:xfrm>
            <a:off x="3347864" y="260648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MIRANDA i NORGE 1787</a:t>
            </a:r>
            <a:endParaRPr lang="nb-NO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Bild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2134098"/>
            <a:ext cx="2407755" cy="3322703"/>
          </a:xfrm>
          <a:prstGeom prst="rect">
            <a:avLst/>
          </a:prstGeom>
        </p:spPr>
      </p:pic>
      <p:sp>
        <p:nvSpPr>
          <p:cNvPr id="6" name="TekstSylinder 5"/>
          <p:cNvSpPr txBox="1"/>
          <p:nvPr/>
        </p:nvSpPr>
        <p:spPr>
          <a:xfrm>
            <a:off x="7020272" y="1172225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Åbogen 8.-9.nov</a:t>
            </a:r>
            <a:endParaRPr lang="nb-NO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kstSylinder 6"/>
          <p:cNvSpPr txBox="1"/>
          <p:nvPr/>
        </p:nvSpPr>
        <p:spPr>
          <a:xfrm>
            <a:off x="5508104" y="692696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 9.-10.nov</a:t>
            </a:r>
            <a:endParaRPr lang="nb-NO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kstSylinder 7"/>
          <p:cNvSpPr txBox="1"/>
          <p:nvPr/>
        </p:nvSpPr>
        <p:spPr>
          <a:xfrm>
            <a:off x="3779911" y="1210768"/>
            <a:ext cx="20252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Christiania 10,11,12-13. og 15.16.-17.nov</a:t>
            </a:r>
            <a:endParaRPr lang="nb-NO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kstSylinder 8"/>
          <p:cNvSpPr txBox="1"/>
          <p:nvPr/>
        </p:nvSpPr>
        <p:spPr>
          <a:xfrm>
            <a:off x="2555776" y="2348880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Hoksund</a:t>
            </a:r>
            <a:endParaRPr lang="nb-NO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nb-NO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14.-15.nov</a:t>
            </a:r>
            <a:endParaRPr lang="nb-NO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kstSylinder 9"/>
          <p:cNvSpPr txBox="1"/>
          <p:nvPr/>
        </p:nvSpPr>
        <p:spPr>
          <a:xfrm>
            <a:off x="1272434" y="2810545"/>
            <a:ext cx="12833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Kongsberg 13-14.nov</a:t>
            </a:r>
            <a:endParaRPr lang="nb-NO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kstSylinder 10"/>
          <p:cNvSpPr txBox="1"/>
          <p:nvPr/>
        </p:nvSpPr>
        <p:spPr>
          <a:xfrm>
            <a:off x="4391980" y="3681548"/>
            <a:ext cx="11161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Moss 17.-18.nov </a:t>
            </a:r>
            <a:endParaRPr lang="nb-NO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kstSylinder 11"/>
          <p:cNvSpPr txBox="1"/>
          <p:nvPr/>
        </p:nvSpPr>
        <p:spPr>
          <a:xfrm>
            <a:off x="6012160" y="5733256"/>
            <a:ext cx="1476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Fredrikshald 18-19.nov</a:t>
            </a:r>
            <a:endParaRPr lang="nb-NO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Frihåndsform 15"/>
          <p:cNvSpPr/>
          <p:nvPr/>
        </p:nvSpPr>
        <p:spPr>
          <a:xfrm>
            <a:off x="4335570" y="744718"/>
            <a:ext cx="4120273" cy="1338606"/>
          </a:xfrm>
          <a:custGeom>
            <a:avLst/>
            <a:gdLst>
              <a:gd name="connsiteX0" fmla="*/ 4120273 w 4120273"/>
              <a:gd name="connsiteY0" fmla="*/ 1338606 h 1338606"/>
              <a:gd name="connsiteX1" fmla="*/ 4106133 w 4120273"/>
              <a:gd name="connsiteY1" fmla="*/ 1315039 h 1338606"/>
              <a:gd name="connsiteX2" fmla="*/ 4091993 w 4120273"/>
              <a:gd name="connsiteY2" fmla="*/ 1286758 h 1338606"/>
              <a:gd name="connsiteX3" fmla="*/ 4082566 w 4120273"/>
              <a:gd name="connsiteY3" fmla="*/ 1253764 h 1338606"/>
              <a:gd name="connsiteX4" fmla="*/ 4068426 w 4120273"/>
              <a:gd name="connsiteY4" fmla="*/ 1216057 h 1338606"/>
              <a:gd name="connsiteX5" fmla="*/ 4035432 w 4120273"/>
              <a:gd name="connsiteY5" fmla="*/ 1192490 h 1338606"/>
              <a:gd name="connsiteX6" fmla="*/ 4026005 w 4120273"/>
              <a:gd name="connsiteY6" fmla="*/ 1178350 h 1338606"/>
              <a:gd name="connsiteX7" fmla="*/ 4011865 w 4120273"/>
              <a:gd name="connsiteY7" fmla="*/ 1150070 h 1338606"/>
              <a:gd name="connsiteX8" fmla="*/ 3988298 w 4120273"/>
              <a:gd name="connsiteY8" fmla="*/ 1145356 h 1338606"/>
              <a:gd name="connsiteX9" fmla="*/ 3955304 w 4120273"/>
              <a:gd name="connsiteY9" fmla="*/ 1121789 h 1338606"/>
              <a:gd name="connsiteX10" fmla="*/ 3945877 w 4120273"/>
              <a:gd name="connsiteY10" fmla="*/ 1084082 h 1338606"/>
              <a:gd name="connsiteX11" fmla="*/ 3927024 w 4120273"/>
              <a:gd name="connsiteY11" fmla="*/ 1055802 h 1338606"/>
              <a:gd name="connsiteX12" fmla="*/ 3922310 w 4120273"/>
              <a:gd name="connsiteY12" fmla="*/ 1036948 h 1338606"/>
              <a:gd name="connsiteX13" fmla="*/ 3917597 w 4120273"/>
              <a:gd name="connsiteY13" fmla="*/ 1022808 h 1338606"/>
              <a:gd name="connsiteX14" fmla="*/ 3884603 w 4120273"/>
              <a:gd name="connsiteY14" fmla="*/ 1018094 h 1338606"/>
              <a:gd name="connsiteX15" fmla="*/ 3875176 w 4120273"/>
              <a:gd name="connsiteY15" fmla="*/ 989814 h 1338606"/>
              <a:gd name="connsiteX16" fmla="*/ 3870463 w 4120273"/>
              <a:gd name="connsiteY16" fmla="*/ 975674 h 1338606"/>
              <a:gd name="connsiteX17" fmla="*/ 3861036 w 4120273"/>
              <a:gd name="connsiteY17" fmla="*/ 937967 h 1338606"/>
              <a:gd name="connsiteX18" fmla="*/ 3828042 w 4120273"/>
              <a:gd name="connsiteY18" fmla="*/ 933253 h 1338606"/>
              <a:gd name="connsiteX19" fmla="*/ 3818616 w 4120273"/>
              <a:gd name="connsiteY19" fmla="*/ 919113 h 1338606"/>
              <a:gd name="connsiteX20" fmla="*/ 3809189 w 4120273"/>
              <a:gd name="connsiteY20" fmla="*/ 890833 h 1338606"/>
              <a:gd name="connsiteX21" fmla="*/ 3799762 w 4120273"/>
              <a:gd name="connsiteY21" fmla="*/ 876692 h 1338606"/>
              <a:gd name="connsiteX22" fmla="*/ 3766768 w 4120273"/>
              <a:gd name="connsiteY22" fmla="*/ 871979 h 1338606"/>
              <a:gd name="connsiteX23" fmla="*/ 3733774 w 4120273"/>
              <a:gd name="connsiteY23" fmla="*/ 853125 h 1338606"/>
              <a:gd name="connsiteX24" fmla="*/ 3719634 w 4120273"/>
              <a:gd name="connsiteY24" fmla="*/ 843698 h 1338606"/>
              <a:gd name="connsiteX25" fmla="*/ 3710207 w 4120273"/>
              <a:gd name="connsiteY25" fmla="*/ 829558 h 1338606"/>
              <a:gd name="connsiteX26" fmla="*/ 3696067 w 4120273"/>
              <a:gd name="connsiteY26" fmla="*/ 796564 h 1338606"/>
              <a:gd name="connsiteX27" fmla="*/ 3672500 w 4120273"/>
              <a:gd name="connsiteY27" fmla="*/ 754144 h 1338606"/>
              <a:gd name="connsiteX28" fmla="*/ 3634793 w 4120273"/>
              <a:gd name="connsiteY28" fmla="*/ 721150 h 1338606"/>
              <a:gd name="connsiteX29" fmla="*/ 3597086 w 4120273"/>
              <a:gd name="connsiteY29" fmla="*/ 678729 h 1338606"/>
              <a:gd name="connsiteX30" fmla="*/ 3568805 w 4120273"/>
              <a:gd name="connsiteY30" fmla="*/ 669303 h 1338606"/>
              <a:gd name="connsiteX31" fmla="*/ 3554665 w 4120273"/>
              <a:gd name="connsiteY31" fmla="*/ 664589 h 1338606"/>
              <a:gd name="connsiteX32" fmla="*/ 3549952 w 4120273"/>
              <a:gd name="connsiteY32" fmla="*/ 645736 h 1338606"/>
              <a:gd name="connsiteX33" fmla="*/ 3535811 w 4120273"/>
              <a:gd name="connsiteY33" fmla="*/ 636309 h 1338606"/>
              <a:gd name="connsiteX34" fmla="*/ 3507531 w 4120273"/>
              <a:gd name="connsiteY34" fmla="*/ 608028 h 1338606"/>
              <a:gd name="connsiteX35" fmla="*/ 3493391 w 4120273"/>
              <a:gd name="connsiteY35" fmla="*/ 593888 h 1338606"/>
              <a:gd name="connsiteX36" fmla="*/ 3483964 w 4120273"/>
              <a:gd name="connsiteY36" fmla="*/ 579748 h 1338606"/>
              <a:gd name="connsiteX37" fmla="*/ 3469824 w 4120273"/>
              <a:gd name="connsiteY37" fmla="*/ 575035 h 1338606"/>
              <a:gd name="connsiteX38" fmla="*/ 3455684 w 4120273"/>
              <a:gd name="connsiteY38" fmla="*/ 565608 h 1338606"/>
              <a:gd name="connsiteX39" fmla="*/ 3432117 w 4120273"/>
              <a:gd name="connsiteY39" fmla="*/ 560894 h 1338606"/>
              <a:gd name="connsiteX40" fmla="*/ 3417976 w 4120273"/>
              <a:gd name="connsiteY40" fmla="*/ 556181 h 1338606"/>
              <a:gd name="connsiteX41" fmla="*/ 3403836 w 4120273"/>
              <a:gd name="connsiteY41" fmla="*/ 546754 h 1338606"/>
              <a:gd name="connsiteX42" fmla="*/ 3389696 w 4120273"/>
              <a:gd name="connsiteY42" fmla="*/ 542041 h 1338606"/>
              <a:gd name="connsiteX43" fmla="*/ 3380269 w 4120273"/>
              <a:gd name="connsiteY43" fmla="*/ 527901 h 1338606"/>
              <a:gd name="connsiteX44" fmla="*/ 3361416 w 4120273"/>
              <a:gd name="connsiteY44" fmla="*/ 518474 h 1338606"/>
              <a:gd name="connsiteX45" fmla="*/ 3328422 w 4120273"/>
              <a:gd name="connsiteY45" fmla="*/ 509047 h 1338606"/>
              <a:gd name="connsiteX46" fmla="*/ 3314282 w 4120273"/>
              <a:gd name="connsiteY46" fmla="*/ 499620 h 1338606"/>
              <a:gd name="connsiteX47" fmla="*/ 3262434 w 4120273"/>
              <a:gd name="connsiteY47" fmla="*/ 485480 h 1338606"/>
              <a:gd name="connsiteX48" fmla="*/ 3248294 w 4120273"/>
              <a:gd name="connsiteY48" fmla="*/ 476053 h 1338606"/>
              <a:gd name="connsiteX49" fmla="*/ 3243581 w 4120273"/>
              <a:gd name="connsiteY49" fmla="*/ 461913 h 1338606"/>
              <a:gd name="connsiteX50" fmla="*/ 3234154 w 4120273"/>
              <a:gd name="connsiteY50" fmla="*/ 447773 h 1338606"/>
              <a:gd name="connsiteX51" fmla="*/ 3210587 w 4120273"/>
              <a:gd name="connsiteY51" fmla="*/ 419492 h 1338606"/>
              <a:gd name="connsiteX52" fmla="*/ 3196446 w 4120273"/>
              <a:gd name="connsiteY52" fmla="*/ 391212 h 1338606"/>
              <a:gd name="connsiteX53" fmla="*/ 3201160 w 4120273"/>
              <a:gd name="connsiteY53" fmla="*/ 367645 h 1338606"/>
              <a:gd name="connsiteX54" fmla="*/ 3215300 w 4120273"/>
              <a:gd name="connsiteY54" fmla="*/ 362931 h 1338606"/>
              <a:gd name="connsiteX55" fmla="*/ 3229440 w 4120273"/>
              <a:gd name="connsiteY55" fmla="*/ 353505 h 1338606"/>
              <a:gd name="connsiteX56" fmla="*/ 3234154 w 4120273"/>
              <a:gd name="connsiteY56" fmla="*/ 334651 h 1338606"/>
              <a:gd name="connsiteX57" fmla="*/ 3243581 w 4120273"/>
              <a:gd name="connsiteY57" fmla="*/ 292230 h 1338606"/>
              <a:gd name="connsiteX58" fmla="*/ 3253007 w 4120273"/>
              <a:gd name="connsiteY58" fmla="*/ 263950 h 1338606"/>
              <a:gd name="connsiteX59" fmla="*/ 3257721 w 4120273"/>
              <a:gd name="connsiteY59" fmla="*/ 249810 h 1338606"/>
              <a:gd name="connsiteX60" fmla="*/ 3262434 w 4120273"/>
              <a:gd name="connsiteY60" fmla="*/ 235670 h 1338606"/>
              <a:gd name="connsiteX61" fmla="*/ 3238867 w 4120273"/>
              <a:gd name="connsiteY61" fmla="*/ 230956 h 1338606"/>
              <a:gd name="connsiteX62" fmla="*/ 3182306 w 4120273"/>
              <a:gd name="connsiteY62" fmla="*/ 240383 h 1338606"/>
              <a:gd name="connsiteX63" fmla="*/ 3130459 w 4120273"/>
              <a:gd name="connsiteY63" fmla="*/ 230956 h 1338606"/>
              <a:gd name="connsiteX64" fmla="*/ 3069185 w 4120273"/>
              <a:gd name="connsiteY64" fmla="*/ 183822 h 1338606"/>
              <a:gd name="connsiteX65" fmla="*/ 2989057 w 4120273"/>
              <a:gd name="connsiteY65" fmla="*/ 117835 h 1338606"/>
              <a:gd name="connsiteX66" fmla="*/ 2941923 w 4120273"/>
              <a:gd name="connsiteY66" fmla="*/ 80127 h 1338606"/>
              <a:gd name="connsiteX67" fmla="*/ 2918356 w 4120273"/>
              <a:gd name="connsiteY67" fmla="*/ 56560 h 1338606"/>
              <a:gd name="connsiteX68" fmla="*/ 2894789 w 4120273"/>
              <a:gd name="connsiteY68" fmla="*/ 42420 h 1338606"/>
              <a:gd name="connsiteX69" fmla="*/ 2866508 w 4120273"/>
              <a:gd name="connsiteY69" fmla="*/ 32993 h 1338606"/>
              <a:gd name="connsiteX70" fmla="*/ 2673259 w 4120273"/>
              <a:gd name="connsiteY70" fmla="*/ 37707 h 1338606"/>
              <a:gd name="connsiteX71" fmla="*/ 2640265 w 4120273"/>
              <a:gd name="connsiteY71" fmla="*/ 56560 h 1338606"/>
              <a:gd name="connsiteX72" fmla="*/ 2626125 w 4120273"/>
              <a:gd name="connsiteY72" fmla="*/ 61274 h 1338606"/>
              <a:gd name="connsiteX73" fmla="*/ 2593131 w 4120273"/>
              <a:gd name="connsiteY73" fmla="*/ 75414 h 1338606"/>
              <a:gd name="connsiteX74" fmla="*/ 2442302 w 4120273"/>
              <a:gd name="connsiteY74" fmla="*/ 70701 h 1338606"/>
              <a:gd name="connsiteX75" fmla="*/ 2399882 w 4120273"/>
              <a:gd name="connsiteY75" fmla="*/ 56560 h 1338606"/>
              <a:gd name="connsiteX76" fmla="*/ 2376315 w 4120273"/>
              <a:gd name="connsiteY76" fmla="*/ 51847 h 1338606"/>
              <a:gd name="connsiteX77" fmla="*/ 2362174 w 4120273"/>
              <a:gd name="connsiteY77" fmla="*/ 47134 h 1338606"/>
              <a:gd name="connsiteX78" fmla="*/ 2319754 w 4120273"/>
              <a:gd name="connsiteY78" fmla="*/ 37707 h 1338606"/>
              <a:gd name="connsiteX79" fmla="*/ 2154785 w 4120273"/>
              <a:gd name="connsiteY79" fmla="*/ 28280 h 1338606"/>
              <a:gd name="connsiteX80" fmla="*/ 2131218 w 4120273"/>
              <a:gd name="connsiteY80" fmla="*/ 14140 h 1338606"/>
              <a:gd name="connsiteX81" fmla="*/ 2065230 w 4120273"/>
              <a:gd name="connsiteY81" fmla="*/ 0 h 1338606"/>
              <a:gd name="connsiteX82" fmla="*/ 1989816 w 4120273"/>
              <a:gd name="connsiteY82" fmla="*/ 4713 h 1338606"/>
              <a:gd name="connsiteX83" fmla="*/ 1980389 w 4120273"/>
              <a:gd name="connsiteY83" fmla="*/ 23567 h 1338606"/>
              <a:gd name="connsiteX84" fmla="*/ 1966249 w 4120273"/>
              <a:gd name="connsiteY84" fmla="*/ 28280 h 1338606"/>
              <a:gd name="connsiteX85" fmla="*/ 1952108 w 4120273"/>
              <a:gd name="connsiteY85" fmla="*/ 37707 h 1338606"/>
              <a:gd name="connsiteX86" fmla="*/ 1928541 w 4120273"/>
              <a:gd name="connsiteY86" fmla="*/ 42420 h 1338606"/>
              <a:gd name="connsiteX87" fmla="*/ 1914401 w 4120273"/>
              <a:gd name="connsiteY87" fmla="*/ 47134 h 1338606"/>
              <a:gd name="connsiteX88" fmla="*/ 1843700 w 4120273"/>
              <a:gd name="connsiteY88" fmla="*/ 51847 h 1338606"/>
              <a:gd name="connsiteX89" fmla="*/ 1796566 w 4120273"/>
              <a:gd name="connsiteY89" fmla="*/ 61274 h 1338606"/>
              <a:gd name="connsiteX90" fmla="*/ 1772999 w 4120273"/>
              <a:gd name="connsiteY90" fmla="*/ 65987 h 1338606"/>
              <a:gd name="connsiteX91" fmla="*/ 1725865 w 4120273"/>
              <a:gd name="connsiteY91" fmla="*/ 75414 h 1338606"/>
              <a:gd name="connsiteX92" fmla="*/ 1711725 w 4120273"/>
              <a:gd name="connsiteY92" fmla="*/ 80127 h 1338606"/>
              <a:gd name="connsiteX93" fmla="*/ 1683444 w 4120273"/>
              <a:gd name="connsiteY93" fmla="*/ 56560 h 1338606"/>
              <a:gd name="connsiteX94" fmla="*/ 1655164 w 4120273"/>
              <a:gd name="connsiteY94" fmla="*/ 32993 h 1338606"/>
              <a:gd name="connsiteX95" fmla="*/ 1626884 w 4120273"/>
              <a:gd name="connsiteY95" fmla="*/ 14140 h 1338606"/>
              <a:gd name="connsiteX96" fmla="*/ 1598603 w 4120273"/>
              <a:gd name="connsiteY96" fmla="*/ 9426 h 1338606"/>
              <a:gd name="connsiteX97" fmla="*/ 1584463 w 4120273"/>
              <a:gd name="connsiteY97" fmla="*/ 4713 h 1338606"/>
              <a:gd name="connsiteX98" fmla="*/ 1537329 w 4120273"/>
              <a:gd name="connsiteY98" fmla="*/ 9426 h 1338606"/>
              <a:gd name="connsiteX99" fmla="*/ 1509049 w 4120273"/>
              <a:gd name="connsiteY99" fmla="*/ 32993 h 1338606"/>
              <a:gd name="connsiteX100" fmla="*/ 1480768 w 4120273"/>
              <a:gd name="connsiteY100" fmla="*/ 56560 h 1338606"/>
              <a:gd name="connsiteX101" fmla="*/ 1476055 w 4120273"/>
              <a:gd name="connsiteY101" fmla="*/ 70701 h 1338606"/>
              <a:gd name="connsiteX102" fmla="*/ 1452488 w 4120273"/>
              <a:gd name="connsiteY102" fmla="*/ 117835 h 1338606"/>
              <a:gd name="connsiteX103" fmla="*/ 1438348 w 4120273"/>
              <a:gd name="connsiteY103" fmla="*/ 122548 h 1338606"/>
              <a:gd name="connsiteX104" fmla="*/ 1419494 w 4120273"/>
              <a:gd name="connsiteY104" fmla="*/ 150828 h 1338606"/>
              <a:gd name="connsiteX105" fmla="*/ 1405354 w 4120273"/>
              <a:gd name="connsiteY105" fmla="*/ 193249 h 1338606"/>
              <a:gd name="connsiteX106" fmla="*/ 1400640 w 4120273"/>
              <a:gd name="connsiteY106" fmla="*/ 207389 h 1338606"/>
              <a:gd name="connsiteX107" fmla="*/ 1395927 w 4120273"/>
              <a:gd name="connsiteY107" fmla="*/ 221529 h 1338606"/>
              <a:gd name="connsiteX108" fmla="*/ 1362933 w 4120273"/>
              <a:gd name="connsiteY108" fmla="*/ 235670 h 1338606"/>
              <a:gd name="connsiteX109" fmla="*/ 1348793 w 4120273"/>
              <a:gd name="connsiteY109" fmla="*/ 263950 h 1338606"/>
              <a:gd name="connsiteX110" fmla="*/ 1334653 w 4120273"/>
              <a:gd name="connsiteY110" fmla="*/ 292230 h 1338606"/>
              <a:gd name="connsiteX111" fmla="*/ 1306372 w 4120273"/>
              <a:gd name="connsiteY111" fmla="*/ 301657 h 1338606"/>
              <a:gd name="connsiteX112" fmla="*/ 1273378 w 4120273"/>
              <a:gd name="connsiteY112" fmla="*/ 320511 h 1338606"/>
              <a:gd name="connsiteX113" fmla="*/ 1263952 w 4120273"/>
              <a:gd name="connsiteY113" fmla="*/ 334651 h 1338606"/>
              <a:gd name="connsiteX114" fmla="*/ 1249811 w 4120273"/>
              <a:gd name="connsiteY114" fmla="*/ 339364 h 1338606"/>
              <a:gd name="connsiteX115" fmla="*/ 1230958 w 4120273"/>
              <a:gd name="connsiteY115" fmla="*/ 348791 h 1338606"/>
              <a:gd name="connsiteX116" fmla="*/ 1193251 w 4120273"/>
              <a:gd name="connsiteY116" fmla="*/ 372358 h 1338606"/>
              <a:gd name="connsiteX117" fmla="*/ 1164970 w 4120273"/>
              <a:gd name="connsiteY117" fmla="*/ 395925 h 1338606"/>
              <a:gd name="connsiteX118" fmla="*/ 1155543 w 4120273"/>
              <a:gd name="connsiteY118" fmla="*/ 410066 h 1338606"/>
              <a:gd name="connsiteX119" fmla="*/ 1113123 w 4120273"/>
              <a:gd name="connsiteY119" fmla="*/ 428919 h 1338606"/>
              <a:gd name="connsiteX120" fmla="*/ 1098983 w 4120273"/>
              <a:gd name="connsiteY120" fmla="*/ 433633 h 1338606"/>
              <a:gd name="connsiteX121" fmla="*/ 1089556 w 4120273"/>
              <a:gd name="connsiteY121" fmla="*/ 452486 h 1338606"/>
              <a:gd name="connsiteX122" fmla="*/ 1056562 w 4120273"/>
              <a:gd name="connsiteY122" fmla="*/ 471340 h 1338606"/>
              <a:gd name="connsiteX123" fmla="*/ 1023568 w 4120273"/>
              <a:gd name="connsiteY123" fmla="*/ 490193 h 1338606"/>
              <a:gd name="connsiteX124" fmla="*/ 981148 w 4120273"/>
              <a:gd name="connsiteY124" fmla="*/ 523187 h 1338606"/>
              <a:gd name="connsiteX125" fmla="*/ 967007 w 4120273"/>
              <a:gd name="connsiteY125" fmla="*/ 532614 h 1338606"/>
              <a:gd name="connsiteX126" fmla="*/ 938727 w 4120273"/>
              <a:gd name="connsiteY126" fmla="*/ 542041 h 1338606"/>
              <a:gd name="connsiteX127" fmla="*/ 929300 w 4120273"/>
              <a:gd name="connsiteY127" fmla="*/ 556181 h 1338606"/>
              <a:gd name="connsiteX128" fmla="*/ 910446 w 4120273"/>
              <a:gd name="connsiteY128" fmla="*/ 579748 h 1338606"/>
              <a:gd name="connsiteX129" fmla="*/ 858599 w 4120273"/>
              <a:gd name="connsiteY129" fmla="*/ 584461 h 1338606"/>
              <a:gd name="connsiteX130" fmla="*/ 844459 w 4120273"/>
              <a:gd name="connsiteY130" fmla="*/ 589175 h 1338606"/>
              <a:gd name="connsiteX131" fmla="*/ 825605 w 4120273"/>
              <a:gd name="connsiteY131" fmla="*/ 608028 h 1338606"/>
              <a:gd name="connsiteX132" fmla="*/ 820892 w 4120273"/>
              <a:gd name="connsiteY132" fmla="*/ 622169 h 1338606"/>
              <a:gd name="connsiteX133" fmla="*/ 806752 w 4120273"/>
              <a:gd name="connsiteY133" fmla="*/ 636309 h 1338606"/>
              <a:gd name="connsiteX134" fmla="*/ 773758 w 4120273"/>
              <a:gd name="connsiteY134" fmla="*/ 645736 h 1338606"/>
              <a:gd name="connsiteX135" fmla="*/ 745477 w 4120273"/>
              <a:gd name="connsiteY135" fmla="*/ 655162 h 1338606"/>
              <a:gd name="connsiteX136" fmla="*/ 736051 w 4120273"/>
              <a:gd name="connsiteY136" fmla="*/ 683443 h 1338606"/>
              <a:gd name="connsiteX137" fmla="*/ 731337 w 4120273"/>
              <a:gd name="connsiteY137" fmla="*/ 697583 h 1338606"/>
              <a:gd name="connsiteX138" fmla="*/ 679490 w 4120273"/>
              <a:gd name="connsiteY138" fmla="*/ 711723 h 1338606"/>
              <a:gd name="connsiteX139" fmla="*/ 665350 w 4120273"/>
              <a:gd name="connsiteY139" fmla="*/ 716437 h 1338606"/>
              <a:gd name="connsiteX140" fmla="*/ 613502 w 4120273"/>
              <a:gd name="connsiteY140" fmla="*/ 721150 h 1338606"/>
              <a:gd name="connsiteX141" fmla="*/ 599362 w 4120273"/>
              <a:gd name="connsiteY141" fmla="*/ 725863 h 1338606"/>
              <a:gd name="connsiteX142" fmla="*/ 561655 w 4120273"/>
              <a:gd name="connsiteY142" fmla="*/ 735290 h 1338606"/>
              <a:gd name="connsiteX143" fmla="*/ 542801 w 4120273"/>
              <a:gd name="connsiteY143" fmla="*/ 744717 h 1338606"/>
              <a:gd name="connsiteX144" fmla="*/ 514521 w 4120273"/>
              <a:gd name="connsiteY144" fmla="*/ 754144 h 1338606"/>
              <a:gd name="connsiteX145" fmla="*/ 500381 w 4120273"/>
              <a:gd name="connsiteY145" fmla="*/ 763571 h 1338606"/>
              <a:gd name="connsiteX146" fmla="*/ 486240 w 4120273"/>
              <a:gd name="connsiteY146" fmla="*/ 791851 h 1338606"/>
              <a:gd name="connsiteX147" fmla="*/ 448533 w 4120273"/>
              <a:gd name="connsiteY147" fmla="*/ 801278 h 1338606"/>
              <a:gd name="connsiteX148" fmla="*/ 410826 w 4120273"/>
              <a:gd name="connsiteY148" fmla="*/ 820131 h 1338606"/>
              <a:gd name="connsiteX149" fmla="*/ 368405 w 4120273"/>
              <a:gd name="connsiteY149" fmla="*/ 843698 h 1338606"/>
              <a:gd name="connsiteX150" fmla="*/ 278851 w 4120273"/>
              <a:gd name="connsiteY150" fmla="*/ 867266 h 1338606"/>
              <a:gd name="connsiteX151" fmla="*/ 264710 w 4120273"/>
              <a:gd name="connsiteY151" fmla="*/ 871979 h 1338606"/>
              <a:gd name="connsiteX152" fmla="*/ 241143 w 4120273"/>
              <a:gd name="connsiteY152" fmla="*/ 876692 h 1338606"/>
              <a:gd name="connsiteX153" fmla="*/ 212863 w 4120273"/>
              <a:gd name="connsiteY153" fmla="*/ 886119 h 1338606"/>
              <a:gd name="connsiteX154" fmla="*/ 142162 w 4120273"/>
              <a:gd name="connsiteY154" fmla="*/ 895546 h 1338606"/>
              <a:gd name="connsiteX155" fmla="*/ 113882 w 4120273"/>
              <a:gd name="connsiteY155" fmla="*/ 904973 h 1338606"/>
              <a:gd name="connsiteX156" fmla="*/ 104455 w 4120273"/>
              <a:gd name="connsiteY156" fmla="*/ 919113 h 1338606"/>
              <a:gd name="connsiteX157" fmla="*/ 85601 w 4120273"/>
              <a:gd name="connsiteY157" fmla="*/ 966247 h 1338606"/>
              <a:gd name="connsiteX158" fmla="*/ 71461 w 4120273"/>
              <a:gd name="connsiteY158" fmla="*/ 975674 h 1338606"/>
              <a:gd name="connsiteX159" fmla="*/ 43181 w 4120273"/>
              <a:gd name="connsiteY159" fmla="*/ 985101 h 1338606"/>
              <a:gd name="connsiteX160" fmla="*/ 38467 w 4120273"/>
              <a:gd name="connsiteY160" fmla="*/ 1003954 h 1338606"/>
              <a:gd name="connsiteX161" fmla="*/ 10187 w 4120273"/>
              <a:gd name="connsiteY161" fmla="*/ 1027521 h 1338606"/>
              <a:gd name="connsiteX162" fmla="*/ 19614 w 4120273"/>
              <a:gd name="connsiteY162" fmla="*/ 1060515 h 1338606"/>
              <a:gd name="connsiteX163" fmla="*/ 24327 w 4120273"/>
              <a:gd name="connsiteY163" fmla="*/ 1060515 h 1338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</a:cxnLst>
            <a:rect l="l" t="t" r="r" b="b"/>
            <a:pathLst>
              <a:path w="4120273" h="1338606">
                <a:moveTo>
                  <a:pt x="4120273" y="1338606"/>
                </a:moveTo>
                <a:cubicBezTo>
                  <a:pt x="4115560" y="1330750"/>
                  <a:pt x="4110230" y="1323233"/>
                  <a:pt x="4106133" y="1315039"/>
                </a:cubicBezTo>
                <a:cubicBezTo>
                  <a:pt x="4086621" y="1276012"/>
                  <a:pt x="4119007" y="1327278"/>
                  <a:pt x="4091993" y="1286758"/>
                </a:cubicBezTo>
                <a:cubicBezTo>
                  <a:pt x="4077244" y="1227771"/>
                  <a:pt x="4096100" y="1301137"/>
                  <a:pt x="4082566" y="1253764"/>
                </a:cubicBezTo>
                <a:cubicBezTo>
                  <a:pt x="4078831" y="1240692"/>
                  <a:pt x="4077840" y="1227040"/>
                  <a:pt x="4068426" y="1216057"/>
                </a:cubicBezTo>
                <a:cubicBezTo>
                  <a:pt x="4064530" y="1211512"/>
                  <a:pt x="4042054" y="1196905"/>
                  <a:pt x="4035432" y="1192490"/>
                </a:cubicBezTo>
                <a:cubicBezTo>
                  <a:pt x="4032290" y="1187777"/>
                  <a:pt x="4028538" y="1183417"/>
                  <a:pt x="4026005" y="1178350"/>
                </a:cubicBezTo>
                <a:cubicBezTo>
                  <a:pt x="4021892" y="1170123"/>
                  <a:pt x="4021322" y="1155474"/>
                  <a:pt x="4011865" y="1150070"/>
                </a:cubicBezTo>
                <a:cubicBezTo>
                  <a:pt x="4004909" y="1146095"/>
                  <a:pt x="3996154" y="1146927"/>
                  <a:pt x="3988298" y="1145356"/>
                </a:cubicBezTo>
                <a:cubicBezTo>
                  <a:pt x="3981852" y="1141058"/>
                  <a:pt x="3958956" y="1126171"/>
                  <a:pt x="3955304" y="1121789"/>
                </a:cubicBezTo>
                <a:cubicBezTo>
                  <a:pt x="3951227" y="1116897"/>
                  <a:pt x="3946455" y="1085353"/>
                  <a:pt x="3945877" y="1084082"/>
                </a:cubicBezTo>
                <a:cubicBezTo>
                  <a:pt x="3941189" y="1073768"/>
                  <a:pt x="3927024" y="1055802"/>
                  <a:pt x="3927024" y="1055802"/>
                </a:cubicBezTo>
                <a:cubicBezTo>
                  <a:pt x="3925453" y="1049517"/>
                  <a:pt x="3924090" y="1043177"/>
                  <a:pt x="3922310" y="1036948"/>
                </a:cubicBezTo>
                <a:cubicBezTo>
                  <a:pt x="3920945" y="1032171"/>
                  <a:pt x="3922041" y="1025030"/>
                  <a:pt x="3917597" y="1022808"/>
                </a:cubicBezTo>
                <a:cubicBezTo>
                  <a:pt x="3907660" y="1017839"/>
                  <a:pt x="3895601" y="1019665"/>
                  <a:pt x="3884603" y="1018094"/>
                </a:cubicBezTo>
                <a:lnTo>
                  <a:pt x="3875176" y="989814"/>
                </a:lnTo>
                <a:cubicBezTo>
                  <a:pt x="3873605" y="985101"/>
                  <a:pt x="3871668" y="980494"/>
                  <a:pt x="3870463" y="975674"/>
                </a:cubicBezTo>
                <a:cubicBezTo>
                  <a:pt x="3867321" y="963105"/>
                  <a:pt x="3873862" y="939799"/>
                  <a:pt x="3861036" y="937967"/>
                </a:cubicBezTo>
                <a:lnTo>
                  <a:pt x="3828042" y="933253"/>
                </a:lnTo>
                <a:cubicBezTo>
                  <a:pt x="3824900" y="928540"/>
                  <a:pt x="3820917" y="924289"/>
                  <a:pt x="3818616" y="919113"/>
                </a:cubicBezTo>
                <a:cubicBezTo>
                  <a:pt x="3814580" y="910033"/>
                  <a:pt x="3814701" y="899101"/>
                  <a:pt x="3809189" y="890833"/>
                </a:cubicBezTo>
                <a:cubicBezTo>
                  <a:pt x="3806047" y="886119"/>
                  <a:pt x="3804939" y="878993"/>
                  <a:pt x="3799762" y="876692"/>
                </a:cubicBezTo>
                <a:cubicBezTo>
                  <a:pt x="3789610" y="872180"/>
                  <a:pt x="3777766" y="873550"/>
                  <a:pt x="3766768" y="871979"/>
                </a:cubicBezTo>
                <a:cubicBezTo>
                  <a:pt x="3732318" y="849012"/>
                  <a:pt x="3775635" y="877046"/>
                  <a:pt x="3733774" y="853125"/>
                </a:cubicBezTo>
                <a:cubicBezTo>
                  <a:pt x="3728856" y="850314"/>
                  <a:pt x="3724347" y="846840"/>
                  <a:pt x="3719634" y="843698"/>
                </a:cubicBezTo>
                <a:cubicBezTo>
                  <a:pt x="3716492" y="838985"/>
                  <a:pt x="3712438" y="834765"/>
                  <a:pt x="3710207" y="829558"/>
                </a:cubicBezTo>
                <a:cubicBezTo>
                  <a:pt x="3691943" y="786943"/>
                  <a:pt x="3719736" y="832069"/>
                  <a:pt x="3696067" y="796564"/>
                </a:cubicBezTo>
                <a:cubicBezTo>
                  <a:pt x="3684532" y="761960"/>
                  <a:pt x="3693666" y="775310"/>
                  <a:pt x="3672500" y="754144"/>
                </a:cubicBezTo>
                <a:cubicBezTo>
                  <a:pt x="3660051" y="716797"/>
                  <a:pt x="3672875" y="727497"/>
                  <a:pt x="3634793" y="721150"/>
                </a:cubicBezTo>
                <a:cubicBezTo>
                  <a:pt x="3621650" y="701436"/>
                  <a:pt x="3618021" y="689197"/>
                  <a:pt x="3597086" y="678729"/>
                </a:cubicBezTo>
                <a:cubicBezTo>
                  <a:pt x="3588198" y="674285"/>
                  <a:pt x="3578232" y="672445"/>
                  <a:pt x="3568805" y="669303"/>
                </a:cubicBezTo>
                <a:lnTo>
                  <a:pt x="3554665" y="664589"/>
                </a:lnTo>
                <a:cubicBezTo>
                  <a:pt x="3553094" y="658305"/>
                  <a:pt x="3553545" y="651126"/>
                  <a:pt x="3549952" y="645736"/>
                </a:cubicBezTo>
                <a:cubicBezTo>
                  <a:pt x="3546810" y="641022"/>
                  <a:pt x="3540045" y="640073"/>
                  <a:pt x="3535811" y="636309"/>
                </a:cubicBezTo>
                <a:cubicBezTo>
                  <a:pt x="3525847" y="627452"/>
                  <a:pt x="3516958" y="617455"/>
                  <a:pt x="3507531" y="608028"/>
                </a:cubicBezTo>
                <a:cubicBezTo>
                  <a:pt x="3502818" y="603315"/>
                  <a:pt x="3497089" y="599434"/>
                  <a:pt x="3493391" y="593888"/>
                </a:cubicBezTo>
                <a:cubicBezTo>
                  <a:pt x="3490249" y="589175"/>
                  <a:pt x="3488388" y="583287"/>
                  <a:pt x="3483964" y="579748"/>
                </a:cubicBezTo>
                <a:cubicBezTo>
                  <a:pt x="3480084" y="576644"/>
                  <a:pt x="3474537" y="576606"/>
                  <a:pt x="3469824" y="575035"/>
                </a:cubicBezTo>
                <a:cubicBezTo>
                  <a:pt x="3465111" y="571893"/>
                  <a:pt x="3460988" y="567597"/>
                  <a:pt x="3455684" y="565608"/>
                </a:cubicBezTo>
                <a:cubicBezTo>
                  <a:pt x="3448183" y="562795"/>
                  <a:pt x="3439889" y="562837"/>
                  <a:pt x="3432117" y="560894"/>
                </a:cubicBezTo>
                <a:cubicBezTo>
                  <a:pt x="3427297" y="559689"/>
                  <a:pt x="3422690" y="557752"/>
                  <a:pt x="3417976" y="556181"/>
                </a:cubicBezTo>
                <a:cubicBezTo>
                  <a:pt x="3413263" y="553039"/>
                  <a:pt x="3408903" y="549287"/>
                  <a:pt x="3403836" y="546754"/>
                </a:cubicBezTo>
                <a:cubicBezTo>
                  <a:pt x="3399392" y="544532"/>
                  <a:pt x="3393576" y="545145"/>
                  <a:pt x="3389696" y="542041"/>
                </a:cubicBezTo>
                <a:cubicBezTo>
                  <a:pt x="3385272" y="538502"/>
                  <a:pt x="3384621" y="531528"/>
                  <a:pt x="3380269" y="527901"/>
                </a:cubicBezTo>
                <a:cubicBezTo>
                  <a:pt x="3374871" y="523403"/>
                  <a:pt x="3367874" y="521242"/>
                  <a:pt x="3361416" y="518474"/>
                </a:cubicBezTo>
                <a:cubicBezTo>
                  <a:pt x="3351947" y="514416"/>
                  <a:pt x="3337993" y="511440"/>
                  <a:pt x="3328422" y="509047"/>
                </a:cubicBezTo>
                <a:cubicBezTo>
                  <a:pt x="3323709" y="505905"/>
                  <a:pt x="3319459" y="501921"/>
                  <a:pt x="3314282" y="499620"/>
                </a:cubicBezTo>
                <a:cubicBezTo>
                  <a:pt x="3294710" y="490921"/>
                  <a:pt x="3282597" y="489512"/>
                  <a:pt x="3262434" y="485480"/>
                </a:cubicBezTo>
                <a:cubicBezTo>
                  <a:pt x="3257721" y="482338"/>
                  <a:pt x="3251833" y="480477"/>
                  <a:pt x="3248294" y="476053"/>
                </a:cubicBezTo>
                <a:cubicBezTo>
                  <a:pt x="3245190" y="472173"/>
                  <a:pt x="3245803" y="466357"/>
                  <a:pt x="3243581" y="461913"/>
                </a:cubicBezTo>
                <a:cubicBezTo>
                  <a:pt x="3241048" y="456846"/>
                  <a:pt x="3237781" y="452125"/>
                  <a:pt x="3234154" y="447773"/>
                </a:cubicBezTo>
                <a:cubicBezTo>
                  <a:pt x="3221122" y="432134"/>
                  <a:pt x="3219366" y="437048"/>
                  <a:pt x="3210587" y="419492"/>
                </a:cubicBezTo>
                <a:cubicBezTo>
                  <a:pt x="3191074" y="380468"/>
                  <a:pt x="3223459" y="431730"/>
                  <a:pt x="3196446" y="391212"/>
                </a:cubicBezTo>
                <a:cubicBezTo>
                  <a:pt x="3198017" y="383356"/>
                  <a:pt x="3196716" y="374311"/>
                  <a:pt x="3201160" y="367645"/>
                </a:cubicBezTo>
                <a:cubicBezTo>
                  <a:pt x="3203916" y="363511"/>
                  <a:pt x="3210856" y="365153"/>
                  <a:pt x="3215300" y="362931"/>
                </a:cubicBezTo>
                <a:cubicBezTo>
                  <a:pt x="3220367" y="360398"/>
                  <a:pt x="3224727" y="356647"/>
                  <a:pt x="3229440" y="353505"/>
                </a:cubicBezTo>
                <a:cubicBezTo>
                  <a:pt x="3231011" y="347220"/>
                  <a:pt x="3232749" y="340975"/>
                  <a:pt x="3234154" y="334651"/>
                </a:cubicBezTo>
                <a:cubicBezTo>
                  <a:pt x="3238003" y="317331"/>
                  <a:pt x="3238650" y="308668"/>
                  <a:pt x="3243581" y="292230"/>
                </a:cubicBezTo>
                <a:cubicBezTo>
                  <a:pt x="3246436" y="282713"/>
                  <a:pt x="3249865" y="273377"/>
                  <a:pt x="3253007" y="263950"/>
                </a:cubicBezTo>
                <a:lnTo>
                  <a:pt x="3257721" y="249810"/>
                </a:lnTo>
                <a:lnTo>
                  <a:pt x="3262434" y="235670"/>
                </a:lnTo>
                <a:cubicBezTo>
                  <a:pt x="3254578" y="234099"/>
                  <a:pt x="3246878" y="230956"/>
                  <a:pt x="3238867" y="230956"/>
                </a:cubicBezTo>
                <a:cubicBezTo>
                  <a:pt x="3227180" y="230956"/>
                  <a:pt x="3195683" y="237708"/>
                  <a:pt x="3182306" y="240383"/>
                </a:cubicBezTo>
                <a:cubicBezTo>
                  <a:pt x="3165024" y="237241"/>
                  <a:pt x="3147023" y="236802"/>
                  <a:pt x="3130459" y="230956"/>
                </a:cubicBezTo>
                <a:cubicBezTo>
                  <a:pt x="3113209" y="224868"/>
                  <a:pt x="3081268" y="192884"/>
                  <a:pt x="3069185" y="183822"/>
                </a:cubicBezTo>
                <a:cubicBezTo>
                  <a:pt x="2939611" y="86641"/>
                  <a:pt x="3114469" y="229313"/>
                  <a:pt x="2989057" y="117835"/>
                </a:cubicBezTo>
                <a:cubicBezTo>
                  <a:pt x="2974019" y="104468"/>
                  <a:pt x="2957128" y="93305"/>
                  <a:pt x="2941923" y="80127"/>
                </a:cubicBezTo>
                <a:cubicBezTo>
                  <a:pt x="2933528" y="72851"/>
                  <a:pt x="2927031" y="63500"/>
                  <a:pt x="2918356" y="56560"/>
                </a:cubicBezTo>
                <a:cubicBezTo>
                  <a:pt x="2911202" y="50837"/>
                  <a:pt x="2903129" y="46211"/>
                  <a:pt x="2894789" y="42420"/>
                </a:cubicBezTo>
                <a:cubicBezTo>
                  <a:pt x="2885743" y="38308"/>
                  <a:pt x="2866508" y="32993"/>
                  <a:pt x="2866508" y="32993"/>
                </a:cubicBezTo>
                <a:cubicBezTo>
                  <a:pt x="2802092" y="34564"/>
                  <a:pt x="2737631" y="34846"/>
                  <a:pt x="2673259" y="37707"/>
                </a:cubicBezTo>
                <a:cubicBezTo>
                  <a:pt x="2646556" y="38894"/>
                  <a:pt x="2660408" y="43131"/>
                  <a:pt x="2640265" y="56560"/>
                </a:cubicBezTo>
                <a:cubicBezTo>
                  <a:pt x="2636131" y="59316"/>
                  <a:pt x="2630569" y="59052"/>
                  <a:pt x="2626125" y="61274"/>
                </a:cubicBezTo>
                <a:cubicBezTo>
                  <a:pt x="2593579" y="77548"/>
                  <a:pt x="2632365" y="65607"/>
                  <a:pt x="2593131" y="75414"/>
                </a:cubicBezTo>
                <a:cubicBezTo>
                  <a:pt x="2542855" y="73843"/>
                  <a:pt x="2492530" y="73416"/>
                  <a:pt x="2442302" y="70701"/>
                </a:cubicBezTo>
                <a:cubicBezTo>
                  <a:pt x="2410057" y="68958"/>
                  <a:pt x="2427469" y="65756"/>
                  <a:pt x="2399882" y="56560"/>
                </a:cubicBezTo>
                <a:cubicBezTo>
                  <a:pt x="2392282" y="54027"/>
                  <a:pt x="2384087" y="53790"/>
                  <a:pt x="2376315" y="51847"/>
                </a:cubicBezTo>
                <a:cubicBezTo>
                  <a:pt x="2371495" y="50642"/>
                  <a:pt x="2367024" y="48212"/>
                  <a:pt x="2362174" y="47134"/>
                </a:cubicBezTo>
                <a:cubicBezTo>
                  <a:pt x="2312405" y="36074"/>
                  <a:pt x="2351584" y="48316"/>
                  <a:pt x="2319754" y="37707"/>
                </a:cubicBezTo>
                <a:cubicBezTo>
                  <a:pt x="2243010" y="42823"/>
                  <a:pt x="2237890" y="48225"/>
                  <a:pt x="2154785" y="28280"/>
                </a:cubicBezTo>
                <a:cubicBezTo>
                  <a:pt x="2145877" y="26142"/>
                  <a:pt x="2139769" y="17429"/>
                  <a:pt x="2131218" y="14140"/>
                </a:cubicBezTo>
                <a:cubicBezTo>
                  <a:pt x="2113253" y="7231"/>
                  <a:pt x="2084888" y="3276"/>
                  <a:pt x="2065230" y="0"/>
                </a:cubicBezTo>
                <a:cubicBezTo>
                  <a:pt x="2040092" y="1571"/>
                  <a:pt x="2014084" y="-2028"/>
                  <a:pt x="1989816" y="4713"/>
                </a:cubicBezTo>
                <a:cubicBezTo>
                  <a:pt x="1983046" y="6594"/>
                  <a:pt x="1985357" y="18599"/>
                  <a:pt x="1980389" y="23567"/>
                </a:cubicBezTo>
                <a:cubicBezTo>
                  <a:pt x="1976876" y="27080"/>
                  <a:pt x="1970962" y="26709"/>
                  <a:pt x="1966249" y="28280"/>
                </a:cubicBezTo>
                <a:cubicBezTo>
                  <a:pt x="1961535" y="31422"/>
                  <a:pt x="1957412" y="35718"/>
                  <a:pt x="1952108" y="37707"/>
                </a:cubicBezTo>
                <a:cubicBezTo>
                  <a:pt x="1944607" y="40520"/>
                  <a:pt x="1936313" y="40477"/>
                  <a:pt x="1928541" y="42420"/>
                </a:cubicBezTo>
                <a:cubicBezTo>
                  <a:pt x="1923721" y="43625"/>
                  <a:pt x="1919339" y="46585"/>
                  <a:pt x="1914401" y="47134"/>
                </a:cubicBezTo>
                <a:cubicBezTo>
                  <a:pt x="1890926" y="49742"/>
                  <a:pt x="1867267" y="50276"/>
                  <a:pt x="1843700" y="51847"/>
                </a:cubicBezTo>
                <a:lnTo>
                  <a:pt x="1796566" y="61274"/>
                </a:lnTo>
                <a:cubicBezTo>
                  <a:pt x="1788710" y="62845"/>
                  <a:pt x="1780599" y="63453"/>
                  <a:pt x="1772999" y="65987"/>
                </a:cubicBezTo>
                <a:cubicBezTo>
                  <a:pt x="1748320" y="74215"/>
                  <a:pt x="1763777" y="69998"/>
                  <a:pt x="1725865" y="75414"/>
                </a:cubicBezTo>
                <a:cubicBezTo>
                  <a:pt x="1721152" y="76985"/>
                  <a:pt x="1716626" y="80944"/>
                  <a:pt x="1711725" y="80127"/>
                </a:cubicBezTo>
                <a:cubicBezTo>
                  <a:pt x="1703849" y="78814"/>
                  <a:pt x="1687691" y="60807"/>
                  <a:pt x="1683444" y="56560"/>
                </a:cubicBezTo>
                <a:cubicBezTo>
                  <a:pt x="1666482" y="22633"/>
                  <a:pt x="1685112" y="47967"/>
                  <a:pt x="1655164" y="32993"/>
                </a:cubicBezTo>
                <a:cubicBezTo>
                  <a:pt x="1645031" y="27926"/>
                  <a:pt x="1637342" y="18497"/>
                  <a:pt x="1626884" y="14140"/>
                </a:cubicBezTo>
                <a:cubicBezTo>
                  <a:pt x="1618062" y="10464"/>
                  <a:pt x="1607932" y="11499"/>
                  <a:pt x="1598603" y="9426"/>
                </a:cubicBezTo>
                <a:cubicBezTo>
                  <a:pt x="1593753" y="8348"/>
                  <a:pt x="1589176" y="6284"/>
                  <a:pt x="1584463" y="4713"/>
                </a:cubicBezTo>
                <a:cubicBezTo>
                  <a:pt x="1568752" y="6284"/>
                  <a:pt x="1552768" y="6118"/>
                  <a:pt x="1537329" y="9426"/>
                </a:cubicBezTo>
                <a:cubicBezTo>
                  <a:pt x="1515311" y="14144"/>
                  <a:pt x="1520839" y="18845"/>
                  <a:pt x="1509049" y="32993"/>
                </a:cubicBezTo>
                <a:cubicBezTo>
                  <a:pt x="1497707" y="46603"/>
                  <a:pt x="1494672" y="47291"/>
                  <a:pt x="1480768" y="56560"/>
                </a:cubicBezTo>
                <a:cubicBezTo>
                  <a:pt x="1479197" y="61274"/>
                  <a:pt x="1477420" y="65924"/>
                  <a:pt x="1476055" y="70701"/>
                </a:cubicBezTo>
                <a:cubicBezTo>
                  <a:pt x="1472145" y="84387"/>
                  <a:pt x="1468722" y="112424"/>
                  <a:pt x="1452488" y="117835"/>
                </a:cubicBezTo>
                <a:lnTo>
                  <a:pt x="1438348" y="122548"/>
                </a:lnTo>
                <a:cubicBezTo>
                  <a:pt x="1432063" y="131975"/>
                  <a:pt x="1423077" y="140080"/>
                  <a:pt x="1419494" y="150828"/>
                </a:cubicBezTo>
                <a:lnTo>
                  <a:pt x="1405354" y="193249"/>
                </a:lnTo>
                <a:lnTo>
                  <a:pt x="1400640" y="207389"/>
                </a:lnTo>
                <a:cubicBezTo>
                  <a:pt x="1399069" y="212102"/>
                  <a:pt x="1400371" y="219307"/>
                  <a:pt x="1395927" y="221529"/>
                </a:cubicBezTo>
                <a:cubicBezTo>
                  <a:pt x="1372629" y="233178"/>
                  <a:pt x="1383739" y="228734"/>
                  <a:pt x="1362933" y="235670"/>
                </a:cubicBezTo>
                <a:cubicBezTo>
                  <a:pt x="1351089" y="271204"/>
                  <a:pt x="1367064" y="227410"/>
                  <a:pt x="1348793" y="263950"/>
                </a:cubicBezTo>
                <a:cubicBezTo>
                  <a:pt x="1344358" y="272820"/>
                  <a:pt x="1344474" y="286092"/>
                  <a:pt x="1334653" y="292230"/>
                </a:cubicBezTo>
                <a:cubicBezTo>
                  <a:pt x="1326227" y="297497"/>
                  <a:pt x="1315260" y="297213"/>
                  <a:pt x="1306372" y="301657"/>
                </a:cubicBezTo>
                <a:cubicBezTo>
                  <a:pt x="1282452" y="313618"/>
                  <a:pt x="1293365" y="307187"/>
                  <a:pt x="1273378" y="320511"/>
                </a:cubicBezTo>
                <a:cubicBezTo>
                  <a:pt x="1270236" y="325224"/>
                  <a:pt x="1268375" y="331112"/>
                  <a:pt x="1263952" y="334651"/>
                </a:cubicBezTo>
                <a:cubicBezTo>
                  <a:pt x="1260072" y="337755"/>
                  <a:pt x="1254378" y="337407"/>
                  <a:pt x="1249811" y="339364"/>
                </a:cubicBezTo>
                <a:cubicBezTo>
                  <a:pt x="1243353" y="342132"/>
                  <a:pt x="1237100" y="345379"/>
                  <a:pt x="1230958" y="348791"/>
                </a:cubicBezTo>
                <a:cubicBezTo>
                  <a:pt x="1228194" y="350327"/>
                  <a:pt x="1199147" y="367445"/>
                  <a:pt x="1193251" y="372358"/>
                </a:cubicBezTo>
                <a:cubicBezTo>
                  <a:pt x="1156959" y="402601"/>
                  <a:pt x="1200077" y="372520"/>
                  <a:pt x="1164970" y="395925"/>
                </a:cubicBezTo>
                <a:cubicBezTo>
                  <a:pt x="1161828" y="400639"/>
                  <a:pt x="1159549" y="406060"/>
                  <a:pt x="1155543" y="410066"/>
                </a:cubicBezTo>
                <a:cubicBezTo>
                  <a:pt x="1144341" y="421268"/>
                  <a:pt x="1127120" y="424253"/>
                  <a:pt x="1113123" y="428919"/>
                </a:cubicBezTo>
                <a:lnTo>
                  <a:pt x="1098983" y="433633"/>
                </a:lnTo>
                <a:cubicBezTo>
                  <a:pt x="1095841" y="439917"/>
                  <a:pt x="1094054" y="447088"/>
                  <a:pt x="1089556" y="452486"/>
                </a:cubicBezTo>
                <a:cubicBezTo>
                  <a:pt x="1083914" y="459256"/>
                  <a:pt x="1062690" y="467510"/>
                  <a:pt x="1056562" y="471340"/>
                </a:cubicBezTo>
                <a:cubicBezTo>
                  <a:pt x="1023951" y="491721"/>
                  <a:pt x="1051347" y="480934"/>
                  <a:pt x="1023568" y="490193"/>
                </a:cubicBezTo>
                <a:cubicBezTo>
                  <a:pt x="1001417" y="512345"/>
                  <a:pt x="1014974" y="500637"/>
                  <a:pt x="981148" y="523187"/>
                </a:cubicBezTo>
                <a:cubicBezTo>
                  <a:pt x="976434" y="526329"/>
                  <a:pt x="972381" y="530822"/>
                  <a:pt x="967007" y="532614"/>
                </a:cubicBezTo>
                <a:lnTo>
                  <a:pt x="938727" y="542041"/>
                </a:lnTo>
                <a:cubicBezTo>
                  <a:pt x="935585" y="546754"/>
                  <a:pt x="931833" y="551114"/>
                  <a:pt x="929300" y="556181"/>
                </a:cubicBezTo>
                <a:cubicBezTo>
                  <a:pt x="923212" y="568356"/>
                  <a:pt x="928246" y="575934"/>
                  <a:pt x="910446" y="579748"/>
                </a:cubicBezTo>
                <a:cubicBezTo>
                  <a:pt x="893478" y="583384"/>
                  <a:pt x="875881" y="582890"/>
                  <a:pt x="858599" y="584461"/>
                </a:cubicBezTo>
                <a:cubicBezTo>
                  <a:pt x="853886" y="586032"/>
                  <a:pt x="847972" y="585662"/>
                  <a:pt x="844459" y="589175"/>
                </a:cubicBezTo>
                <a:cubicBezTo>
                  <a:pt x="819322" y="614312"/>
                  <a:pt x="863309" y="595461"/>
                  <a:pt x="825605" y="608028"/>
                </a:cubicBezTo>
                <a:cubicBezTo>
                  <a:pt x="824034" y="612742"/>
                  <a:pt x="823648" y="618035"/>
                  <a:pt x="820892" y="622169"/>
                </a:cubicBezTo>
                <a:cubicBezTo>
                  <a:pt x="817195" y="627715"/>
                  <a:pt x="812298" y="632612"/>
                  <a:pt x="806752" y="636309"/>
                </a:cubicBezTo>
                <a:cubicBezTo>
                  <a:pt x="802436" y="639186"/>
                  <a:pt x="776610" y="644881"/>
                  <a:pt x="773758" y="645736"/>
                </a:cubicBezTo>
                <a:cubicBezTo>
                  <a:pt x="764240" y="648591"/>
                  <a:pt x="745477" y="655162"/>
                  <a:pt x="745477" y="655162"/>
                </a:cubicBezTo>
                <a:lnTo>
                  <a:pt x="736051" y="683443"/>
                </a:lnTo>
                <a:cubicBezTo>
                  <a:pt x="734480" y="688156"/>
                  <a:pt x="736209" y="696609"/>
                  <a:pt x="731337" y="697583"/>
                </a:cubicBezTo>
                <a:cubicBezTo>
                  <a:pt x="698029" y="704244"/>
                  <a:pt x="715367" y="699763"/>
                  <a:pt x="679490" y="711723"/>
                </a:cubicBezTo>
                <a:cubicBezTo>
                  <a:pt x="674777" y="713294"/>
                  <a:pt x="670298" y="715987"/>
                  <a:pt x="665350" y="716437"/>
                </a:cubicBezTo>
                <a:lnTo>
                  <a:pt x="613502" y="721150"/>
                </a:lnTo>
                <a:cubicBezTo>
                  <a:pt x="608789" y="722721"/>
                  <a:pt x="604155" y="724556"/>
                  <a:pt x="599362" y="725863"/>
                </a:cubicBezTo>
                <a:cubicBezTo>
                  <a:pt x="586863" y="729272"/>
                  <a:pt x="561655" y="735290"/>
                  <a:pt x="561655" y="735290"/>
                </a:cubicBezTo>
                <a:cubicBezTo>
                  <a:pt x="555370" y="738432"/>
                  <a:pt x="549325" y="742107"/>
                  <a:pt x="542801" y="744717"/>
                </a:cubicBezTo>
                <a:cubicBezTo>
                  <a:pt x="533575" y="748407"/>
                  <a:pt x="522789" y="748632"/>
                  <a:pt x="514521" y="754144"/>
                </a:cubicBezTo>
                <a:lnTo>
                  <a:pt x="500381" y="763571"/>
                </a:lnTo>
                <a:cubicBezTo>
                  <a:pt x="498150" y="770263"/>
                  <a:pt x="493549" y="788196"/>
                  <a:pt x="486240" y="791851"/>
                </a:cubicBezTo>
                <a:cubicBezTo>
                  <a:pt x="474652" y="797645"/>
                  <a:pt x="448533" y="801278"/>
                  <a:pt x="448533" y="801278"/>
                </a:cubicBezTo>
                <a:cubicBezTo>
                  <a:pt x="415773" y="823118"/>
                  <a:pt x="456948" y="797071"/>
                  <a:pt x="410826" y="820131"/>
                </a:cubicBezTo>
                <a:cubicBezTo>
                  <a:pt x="396358" y="827365"/>
                  <a:pt x="383469" y="837803"/>
                  <a:pt x="368405" y="843698"/>
                </a:cubicBezTo>
                <a:cubicBezTo>
                  <a:pt x="303325" y="869165"/>
                  <a:pt x="321834" y="856520"/>
                  <a:pt x="278851" y="867266"/>
                </a:cubicBezTo>
                <a:cubicBezTo>
                  <a:pt x="274031" y="868471"/>
                  <a:pt x="269530" y="870774"/>
                  <a:pt x="264710" y="871979"/>
                </a:cubicBezTo>
                <a:cubicBezTo>
                  <a:pt x="256938" y="873922"/>
                  <a:pt x="248872" y="874584"/>
                  <a:pt x="241143" y="876692"/>
                </a:cubicBezTo>
                <a:cubicBezTo>
                  <a:pt x="231557" y="879306"/>
                  <a:pt x="222723" y="884886"/>
                  <a:pt x="212863" y="886119"/>
                </a:cubicBezTo>
                <a:cubicBezTo>
                  <a:pt x="164132" y="892211"/>
                  <a:pt x="187696" y="889042"/>
                  <a:pt x="142162" y="895546"/>
                </a:cubicBezTo>
                <a:cubicBezTo>
                  <a:pt x="132735" y="898688"/>
                  <a:pt x="119394" y="896705"/>
                  <a:pt x="113882" y="904973"/>
                </a:cubicBezTo>
                <a:cubicBezTo>
                  <a:pt x="110740" y="909686"/>
                  <a:pt x="106756" y="913936"/>
                  <a:pt x="104455" y="919113"/>
                </a:cubicBezTo>
                <a:cubicBezTo>
                  <a:pt x="99431" y="930417"/>
                  <a:pt x="94787" y="955223"/>
                  <a:pt x="85601" y="966247"/>
                </a:cubicBezTo>
                <a:cubicBezTo>
                  <a:pt x="81975" y="970599"/>
                  <a:pt x="76638" y="973373"/>
                  <a:pt x="71461" y="975674"/>
                </a:cubicBezTo>
                <a:cubicBezTo>
                  <a:pt x="62381" y="979710"/>
                  <a:pt x="43181" y="985101"/>
                  <a:pt x="43181" y="985101"/>
                </a:cubicBezTo>
                <a:cubicBezTo>
                  <a:pt x="41610" y="991385"/>
                  <a:pt x="41681" y="998330"/>
                  <a:pt x="38467" y="1003954"/>
                </a:cubicBezTo>
                <a:cubicBezTo>
                  <a:pt x="32884" y="1013725"/>
                  <a:pt x="19197" y="1021514"/>
                  <a:pt x="10187" y="1027521"/>
                </a:cubicBezTo>
                <a:cubicBezTo>
                  <a:pt x="-606" y="1059899"/>
                  <a:pt x="-9325" y="1054728"/>
                  <a:pt x="19614" y="1060515"/>
                </a:cubicBezTo>
                <a:cubicBezTo>
                  <a:pt x="21154" y="1060823"/>
                  <a:pt x="22756" y="1060515"/>
                  <a:pt x="24327" y="1060515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7" name="Frihåndsform 16"/>
          <p:cNvSpPr/>
          <p:nvPr/>
        </p:nvSpPr>
        <p:spPr>
          <a:xfrm>
            <a:off x="1906374" y="1729271"/>
            <a:ext cx="2401675" cy="1419282"/>
          </a:xfrm>
          <a:custGeom>
            <a:avLst/>
            <a:gdLst>
              <a:gd name="connsiteX0" fmla="*/ 2401675 w 2401675"/>
              <a:gd name="connsiteY0" fmla="*/ 38255 h 1419282"/>
              <a:gd name="connsiteX1" fmla="*/ 2378108 w 2401675"/>
              <a:gd name="connsiteY1" fmla="*/ 33541 h 1419282"/>
              <a:gd name="connsiteX2" fmla="*/ 2363968 w 2401675"/>
              <a:gd name="connsiteY2" fmla="*/ 28828 h 1419282"/>
              <a:gd name="connsiteX3" fmla="*/ 2345115 w 2401675"/>
              <a:gd name="connsiteY3" fmla="*/ 24115 h 1419282"/>
              <a:gd name="connsiteX4" fmla="*/ 2335688 w 2401675"/>
              <a:gd name="connsiteY4" fmla="*/ 9974 h 1419282"/>
              <a:gd name="connsiteX5" fmla="*/ 2288554 w 2401675"/>
              <a:gd name="connsiteY5" fmla="*/ 5261 h 1419282"/>
              <a:gd name="connsiteX6" fmla="*/ 2250847 w 2401675"/>
              <a:gd name="connsiteY6" fmla="*/ 42968 h 1419282"/>
              <a:gd name="connsiteX7" fmla="*/ 2217853 w 2401675"/>
              <a:gd name="connsiteY7" fmla="*/ 47682 h 1419282"/>
              <a:gd name="connsiteX8" fmla="*/ 2208426 w 2401675"/>
              <a:gd name="connsiteY8" fmla="*/ 61822 h 1419282"/>
              <a:gd name="connsiteX9" fmla="*/ 2180146 w 2401675"/>
              <a:gd name="connsiteY9" fmla="*/ 80675 h 1419282"/>
              <a:gd name="connsiteX10" fmla="*/ 2142438 w 2401675"/>
              <a:gd name="connsiteY10" fmla="*/ 90102 h 1419282"/>
              <a:gd name="connsiteX11" fmla="*/ 2104731 w 2401675"/>
              <a:gd name="connsiteY11" fmla="*/ 132523 h 1419282"/>
              <a:gd name="connsiteX12" fmla="*/ 2081164 w 2401675"/>
              <a:gd name="connsiteY12" fmla="*/ 141950 h 1419282"/>
              <a:gd name="connsiteX13" fmla="*/ 2067024 w 2401675"/>
              <a:gd name="connsiteY13" fmla="*/ 151376 h 1419282"/>
              <a:gd name="connsiteX14" fmla="*/ 2048170 w 2401675"/>
              <a:gd name="connsiteY14" fmla="*/ 160803 h 1419282"/>
              <a:gd name="connsiteX15" fmla="*/ 2029317 w 2401675"/>
              <a:gd name="connsiteY15" fmla="*/ 189084 h 1419282"/>
              <a:gd name="connsiteX16" fmla="*/ 2024603 w 2401675"/>
              <a:gd name="connsiteY16" fmla="*/ 203224 h 1419282"/>
              <a:gd name="connsiteX17" fmla="*/ 2010463 w 2401675"/>
              <a:gd name="connsiteY17" fmla="*/ 217364 h 1419282"/>
              <a:gd name="connsiteX18" fmla="*/ 2001036 w 2401675"/>
              <a:gd name="connsiteY18" fmla="*/ 231504 h 1419282"/>
              <a:gd name="connsiteX19" fmla="*/ 1986896 w 2401675"/>
              <a:gd name="connsiteY19" fmla="*/ 278638 h 1419282"/>
              <a:gd name="connsiteX20" fmla="*/ 1977469 w 2401675"/>
              <a:gd name="connsiteY20" fmla="*/ 325772 h 1419282"/>
              <a:gd name="connsiteX21" fmla="*/ 1972756 w 2401675"/>
              <a:gd name="connsiteY21" fmla="*/ 339913 h 1419282"/>
              <a:gd name="connsiteX22" fmla="*/ 1944475 w 2401675"/>
              <a:gd name="connsiteY22" fmla="*/ 358766 h 1419282"/>
              <a:gd name="connsiteX23" fmla="*/ 1935049 w 2401675"/>
              <a:gd name="connsiteY23" fmla="*/ 387047 h 1419282"/>
              <a:gd name="connsiteX24" fmla="*/ 1925622 w 2401675"/>
              <a:gd name="connsiteY24" fmla="*/ 453034 h 1419282"/>
              <a:gd name="connsiteX25" fmla="*/ 1920908 w 2401675"/>
              <a:gd name="connsiteY25" fmla="*/ 486028 h 1419282"/>
              <a:gd name="connsiteX26" fmla="*/ 1916195 w 2401675"/>
              <a:gd name="connsiteY26" fmla="*/ 500168 h 1419282"/>
              <a:gd name="connsiteX27" fmla="*/ 1887915 w 2401675"/>
              <a:gd name="connsiteY27" fmla="*/ 519022 h 1419282"/>
              <a:gd name="connsiteX28" fmla="*/ 1873774 w 2401675"/>
              <a:gd name="connsiteY28" fmla="*/ 528449 h 1419282"/>
              <a:gd name="connsiteX29" fmla="*/ 1864348 w 2401675"/>
              <a:gd name="connsiteY29" fmla="*/ 556729 h 1419282"/>
              <a:gd name="connsiteX30" fmla="*/ 1850207 w 2401675"/>
              <a:gd name="connsiteY30" fmla="*/ 561442 h 1419282"/>
              <a:gd name="connsiteX31" fmla="*/ 1831354 w 2401675"/>
              <a:gd name="connsiteY31" fmla="*/ 570869 h 1419282"/>
              <a:gd name="connsiteX32" fmla="*/ 1807787 w 2401675"/>
              <a:gd name="connsiteY32" fmla="*/ 575583 h 1419282"/>
              <a:gd name="connsiteX33" fmla="*/ 1793647 w 2401675"/>
              <a:gd name="connsiteY33" fmla="*/ 585009 h 1419282"/>
              <a:gd name="connsiteX34" fmla="*/ 1784220 w 2401675"/>
              <a:gd name="connsiteY34" fmla="*/ 613290 h 1419282"/>
              <a:gd name="connsiteX35" fmla="*/ 1779506 w 2401675"/>
              <a:gd name="connsiteY35" fmla="*/ 627430 h 1419282"/>
              <a:gd name="connsiteX36" fmla="*/ 1765366 w 2401675"/>
              <a:gd name="connsiteY36" fmla="*/ 632143 h 1419282"/>
              <a:gd name="connsiteX37" fmla="*/ 1751226 w 2401675"/>
              <a:gd name="connsiteY37" fmla="*/ 641570 h 1419282"/>
              <a:gd name="connsiteX38" fmla="*/ 1722946 w 2401675"/>
              <a:gd name="connsiteY38" fmla="*/ 655710 h 1419282"/>
              <a:gd name="connsiteX39" fmla="*/ 1718232 w 2401675"/>
              <a:gd name="connsiteY39" fmla="*/ 669851 h 1419282"/>
              <a:gd name="connsiteX40" fmla="*/ 1680525 w 2401675"/>
              <a:gd name="connsiteY40" fmla="*/ 674564 h 1419282"/>
              <a:gd name="connsiteX41" fmla="*/ 1656958 w 2401675"/>
              <a:gd name="connsiteY41" fmla="*/ 679277 h 1419282"/>
              <a:gd name="connsiteX42" fmla="*/ 1623964 w 2401675"/>
              <a:gd name="connsiteY42" fmla="*/ 698131 h 1419282"/>
              <a:gd name="connsiteX43" fmla="*/ 1605111 w 2401675"/>
              <a:gd name="connsiteY43" fmla="*/ 702844 h 1419282"/>
              <a:gd name="connsiteX44" fmla="*/ 1586257 w 2401675"/>
              <a:gd name="connsiteY44" fmla="*/ 716985 h 1419282"/>
              <a:gd name="connsiteX45" fmla="*/ 1567403 w 2401675"/>
              <a:gd name="connsiteY45" fmla="*/ 726411 h 1419282"/>
              <a:gd name="connsiteX46" fmla="*/ 1543836 w 2401675"/>
              <a:gd name="connsiteY46" fmla="*/ 754692 h 1419282"/>
              <a:gd name="connsiteX47" fmla="*/ 1529696 w 2401675"/>
              <a:gd name="connsiteY47" fmla="*/ 768832 h 1419282"/>
              <a:gd name="connsiteX48" fmla="*/ 1506129 w 2401675"/>
              <a:gd name="connsiteY48" fmla="*/ 801826 h 1419282"/>
              <a:gd name="connsiteX49" fmla="*/ 1501416 w 2401675"/>
              <a:gd name="connsiteY49" fmla="*/ 820680 h 1419282"/>
              <a:gd name="connsiteX50" fmla="*/ 1496702 w 2401675"/>
              <a:gd name="connsiteY50" fmla="*/ 834820 h 1419282"/>
              <a:gd name="connsiteX51" fmla="*/ 1491989 w 2401675"/>
              <a:gd name="connsiteY51" fmla="*/ 872527 h 1419282"/>
              <a:gd name="connsiteX52" fmla="*/ 1487275 w 2401675"/>
              <a:gd name="connsiteY52" fmla="*/ 905521 h 1419282"/>
              <a:gd name="connsiteX53" fmla="*/ 1473135 w 2401675"/>
              <a:gd name="connsiteY53" fmla="*/ 938515 h 1419282"/>
              <a:gd name="connsiteX54" fmla="*/ 1458995 w 2401675"/>
              <a:gd name="connsiteY54" fmla="*/ 947941 h 1419282"/>
              <a:gd name="connsiteX55" fmla="*/ 1341160 w 2401675"/>
              <a:gd name="connsiteY55" fmla="*/ 957368 h 1419282"/>
              <a:gd name="connsiteX56" fmla="*/ 1331733 w 2401675"/>
              <a:gd name="connsiteY56" fmla="*/ 943228 h 1419282"/>
              <a:gd name="connsiteX57" fmla="*/ 1317593 w 2401675"/>
              <a:gd name="connsiteY57" fmla="*/ 938515 h 1419282"/>
              <a:gd name="connsiteX58" fmla="*/ 1284599 w 2401675"/>
              <a:gd name="connsiteY58" fmla="*/ 933801 h 1419282"/>
              <a:gd name="connsiteX59" fmla="*/ 1265746 w 2401675"/>
              <a:gd name="connsiteY59" fmla="*/ 924374 h 1419282"/>
              <a:gd name="connsiteX60" fmla="*/ 1237465 w 2401675"/>
              <a:gd name="connsiteY60" fmla="*/ 896094 h 1419282"/>
              <a:gd name="connsiteX61" fmla="*/ 1195045 w 2401675"/>
              <a:gd name="connsiteY61" fmla="*/ 891381 h 1419282"/>
              <a:gd name="connsiteX62" fmla="*/ 1091350 w 2401675"/>
              <a:gd name="connsiteY62" fmla="*/ 919661 h 1419282"/>
              <a:gd name="connsiteX63" fmla="*/ 1067783 w 2401675"/>
              <a:gd name="connsiteY63" fmla="*/ 929088 h 1419282"/>
              <a:gd name="connsiteX64" fmla="*/ 1044216 w 2401675"/>
              <a:gd name="connsiteY64" fmla="*/ 947941 h 1419282"/>
              <a:gd name="connsiteX65" fmla="*/ 1006508 w 2401675"/>
              <a:gd name="connsiteY65" fmla="*/ 952655 h 1419282"/>
              <a:gd name="connsiteX66" fmla="*/ 959374 w 2401675"/>
              <a:gd name="connsiteY66" fmla="*/ 962082 h 1419282"/>
              <a:gd name="connsiteX67" fmla="*/ 931094 w 2401675"/>
              <a:gd name="connsiteY67" fmla="*/ 966795 h 1419282"/>
              <a:gd name="connsiteX68" fmla="*/ 907527 w 2401675"/>
              <a:gd name="connsiteY68" fmla="*/ 962082 h 1419282"/>
              <a:gd name="connsiteX69" fmla="*/ 902814 w 2401675"/>
              <a:gd name="connsiteY69" fmla="*/ 929088 h 1419282"/>
              <a:gd name="connsiteX70" fmla="*/ 898100 w 2401675"/>
              <a:gd name="connsiteY70" fmla="*/ 910234 h 1419282"/>
              <a:gd name="connsiteX71" fmla="*/ 869820 w 2401675"/>
              <a:gd name="connsiteY71" fmla="*/ 905521 h 1419282"/>
              <a:gd name="connsiteX72" fmla="*/ 846253 w 2401675"/>
              <a:gd name="connsiteY72" fmla="*/ 900807 h 1419282"/>
              <a:gd name="connsiteX73" fmla="*/ 827399 w 2401675"/>
              <a:gd name="connsiteY73" fmla="*/ 872527 h 1419282"/>
              <a:gd name="connsiteX74" fmla="*/ 822686 w 2401675"/>
              <a:gd name="connsiteY74" fmla="*/ 858387 h 1419282"/>
              <a:gd name="connsiteX75" fmla="*/ 808546 w 2401675"/>
              <a:gd name="connsiteY75" fmla="*/ 853673 h 1419282"/>
              <a:gd name="connsiteX76" fmla="*/ 761412 w 2401675"/>
              <a:gd name="connsiteY76" fmla="*/ 848960 h 1419282"/>
              <a:gd name="connsiteX77" fmla="*/ 733131 w 2401675"/>
              <a:gd name="connsiteY77" fmla="*/ 844247 h 1419282"/>
              <a:gd name="connsiteX78" fmla="*/ 700137 w 2401675"/>
              <a:gd name="connsiteY78" fmla="*/ 839533 h 1419282"/>
              <a:gd name="connsiteX79" fmla="*/ 685997 w 2401675"/>
              <a:gd name="connsiteY79" fmla="*/ 825393 h 1419282"/>
              <a:gd name="connsiteX80" fmla="*/ 671857 w 2401675"/>
              <a:gd name="connsiteY80" fmla="*/ 815966 h 1419282"/>
              <a:gd name="connsiteX81" fmla="*/ 657717 w 2401675"/>
              <a:gd name="connsiteY81" fmla="*/ 768832 h 1419282"/>
              <a:gd name="connsiteX82" fmla="*/ 653003 w 2401675"/>
              <a:gd name="connsiteY82" fmla="*/ 919661 h 1419282"/>
              <a:gd name="connsiteX83" fmla="*/ 638863 w 2401675"/>
              <a:gd name="connsiteY83" fmla="*/ 952655 h 1419282"/>
              <a:gd name="connsiteX84" fmla="*/ 605869 w 2401675"/>
              <a:gd name="connsiteY84" fmla="*/ 957368 h 1419282"/>
              <a:gd name="connsiteX85" fmla="*/ 591729 w 2401675"/>
              <a:gd name="connsiteY85" fmla="*/ 962082 h 1419282"/>
              <a:gd name="connsiteX86" fmla="*/ 577589 w 2401675"/>
              <a:gd name="connsiteY86" fmla="*/ 990362 h 1419282"/>
              <a:gd name="connsiteX87" fmla="*/ 558735 w 2401675"/>
              <a:gd name="connsiteY87" fmla="*/ 995075 h 1419282"/>
              <a:gd name="connsiteX88" fmla="*/ 530455 w 2401675"/>
              <a:gd name="connsiteY88" fmla="*/ 1004502 h 1419282"/>
              <a:gd name="connsiteX89" fmla="*/ 516315 w 2401675"/>
              <a:gd name="connsiteY89" fmla="*/ 1032783 h 1419282"/>
              <a:gd name="connsiteX90" fmla="*/ 506888 w 2401675"/>
              <a:gd name="connsiteY90" fmla="*/ 1056350 h 1419282"/>
              <a:gd name="connsiteX91" fmla="*/ 502174 w 2401675"/>
              <a:gd name="connsiteY91" fmla="*/ 1070490 h 1419282"/>
              <a:gd name="connsiteX92" fmla="*/ 492748 w 2401675"/>
              <a:gd name="connsiteY92" fmla="*/ 1089343 h 1419282"/>
              <a:gd name="connsiteX93" fmla="*/ 464467 w 2401675"/>
              <a:gd name="connsiteY93" fmla="*/ 1117624 h 1419282"/>
              <a:gd name="connsiteX94" fmla="*/ 455040 w 2401675"/>
              <a:gd name="connsiteY94" fmla="*/ 1131764 h 1419282"/>
              <a:gd name="connsiteX95" fmla="*/ 440900 w 2401675"/>
              <a:gd name="connsiteY95" fmla="*/ 1164758 h 1419282"/>
              <a:gd name="connsiteX96" fmla="*/ 412620 w 2401675"/>
              <a:gd name="connsiteY96" fmla="*/ 1178898 h 1419282"/>
              <a:gd name="connsiteX97" fmla="*/ 412620 w 2401675"/>
              <a:gd name="connsiteY97" fmla="*/ 1211892 h 1419282"/>
              <a:gd name="connsiteX98" fmla="*/ 403193 w 2401675"/>
              <a:gd name="connsiteY98" fmla="*/ 1240172 h 1419282"/>
              <a:gd name="connsiteX99" fmla="*/ 337205 w 2401675"/>
              <a:gd name="connsiteY99" fmla="*/ 1268453 h 1419282"/>
              <a:gd name="connsiteX100" fmla="*/ 308925 w 2401675"/>
              <a:gd name="connsiteY100" fmla="*/ 1287306 h 1419282"/>
              <a:gd name="connsiteX101" fmla="*/ 252364 w 2401675"/>
              <a:gd name="connsiteY101" fmla="*/ 1320300 h 1419282"/>
              <a:gd name="connsiteX102" fmla="*/ 233511 w 2401675"/>
              <a:gd name="connsiteY102" fmla="*/ 1334440 h 1419282"/>
              <a:gd name="connsiteX103" fmla="*/ 219370 w 2401675"/>
              <a:gd name="connsiteY103" fmla="*/ 1343867 h 1419282"/>
              <a:gd name="connsiteX104" fmla="*/ 205230 w 2401675"/>
              <a:gd name="connsiteY104" fmla="*/ 1358007 h 1419282"/>
              <a:gd name="connsiteX105" fmla="*/ 186377 w 2401675"/>
              <a:gd name="connsiteY105" fmla="*/ 1362721 h 1419282"/>
              <a:gd name="connsiteX106" fmla="*/ 129816 w 2401675"/>
              <a:gd name="connsiteY106" fmla="*/ 1367434 h 1419282"/>
              <a:gd name="connsiteX107" fmla="*/ 106249 w 2401675"/>
              <a:gd name="connsiteY107" fmla="*/ 1372148 h 1419282"/>
              <a:gd name="connsiteX108" fmla="*/ 92108 w 2401675"/>
              <a:gd name="connsiteY108" fmla="*/ 1386288 h 1419282"/>
              <a:gd name="connsiteX109" fmla="*/ 54401 w 2401675"/>
              <a:gd name="connsiteY109" fmla="*/ 1409855 h 1419282"/>
              <a:gd name="connsiteX110" fmla="*/ 40261 w 2401675"/>
              <a:gd name="connsiteY110" fmla="*/ 1414568 h 1419282"/>
              <a:gd name="connsiteX111" fmla="*/ 2554 w 2401675"/>
              <a:gd name="connsiteY111" fmla="*/ 1419282 h 1419282"/>
              <a:gd name="connsiteX112" fmla="*/ 63828 w 2401675"/>
              <a:gd name="connsiteY112" fmla="*/ 1414568 h 1419282"/>
              <a:gd name="connsiteX113" fmla="*/ 82682 w 2401675"/>
              <a:gd name="connsiteY113" fmla="*/ 1386288 h 1419282"/>
              <a:gd name="connsiteX114" fmla="*/ 92108 w 2401675"/>
              <a:gd name="connsiteY114" fmla="*/ 1372148 h 1419282"/>
              <a:gd name="connsiteX115" fmla="*/ 228797 w 2401675"/>
              <a:gd name="connsiteY115" fmla="*/ 1348581 h 1419282"/>
              <a:gd name="connsiteX116" fmla="*/ 252364 w 2401675"/>
              <a:gd name="connsiteY116" fmla="*/ 1343867 h 1419282"/>
              <a:gd name="connsiteX117" fmla="*/ 285358 w 2401675"/>
              <a:gd name="connsiteY117" fmla="*/ 1339154 h 1419282"/>
              <a:gd name="connsiteX118" fmla="*/ 290071 w 2401675"/>
              <a:gd name="connsiteY118" fmla="*/ 1325014 h 1419282"/>
              <a:gd name="connsiteX119" fmla="*/ 332492 w 2401675"/>
              <a:gd name="connsiteY119" fmla="*/ 1287306 h 1419282"/>
              <a:gd name="connsiteX120" fmla="*/ 370199 w 2401675"/>
              <a:gd name="connsiteY120" fmla="*/ 1244886 h 1419282"/>
              <a:gd name="connsiteX121" fmla="*/ 398480 w 2401675"/>
              <a:gd name="connsiteY121" fmla="*/ 1216605 h 1419282"/>
              <a:gd name="connsiteX122" fmla="*/ 412620 w 2401675"/>
              <a:gd name="connsiteY122" fmla="*/ 1211892 h 1419282"/>
              <a:gd name="connsiteX123" fmla="*/ 426760 w 2401675"/>
              <a:gd name="connsiteY123" fmla="*/ 1202465 h 1419282"/>
              <a:gd name="connsiteX124" fmla="*/ 440900 w 2401675"/>
              <a:gd name="connsiteY124" fmla="*/ 1174185 h 1419282"/>
              <a:gd name="connsiteX125" fmla="*/ 445614 w 2401675"/>
              <a:gd name="connsiteY125" fmla="*/ 1155331 h 1419282"/>
              <a:gd name="connsiteX126" fmla="*/ 455040 w 2401675"/>
              <a:gd name="connsiteY126" fmla="*/ 1112910 h 1419282"/>
              <a:gd name="connsiteX127" fmla="*/ 497461 w 2401675"/>
              <a:gd name="connsiteY127" fmla="*/ 1098770 h 1419282"/>
              <a:gd name="connsiteX128" fmla="*/ 511601 w 2401675"/>
              <a:gd name="connsiteY128" fmla="*/ 1094057 h 1419282"/>
              <a:gd name="connsiteX129" fmla="*/ 535168 w 2401675"/>
              <a:gd name="connsiteY129" fmla="*/ 1046923 h 1419282"/>
              <a:gd name="connsiteX130" fmla="*/ 549308 w 2401675"/>
              <a:gd name="connsiteY130" fmla="*/ 1042209 h 1419282"/>
              <a:gd name="connsiteX131" fmla="*/ 568162 w 2401675"/>
              <a:gd name="connsiteY131" fmla="*/ 1023356 h 1419282"/>
              <a:gd name="connsiteX132" fmla="*/ 577589 w 2401675"/>
              <a:gd name="connsiteY132" fmla="*/ 1004502 h 1419282"/>
              <a:gd name="connsiteX133" fmla="*/ 572875 w 2401675"/>
              <a:gd name="connsiteY133" fmla="*/ 980935 h 1419282"/>
              <a:gd name="connsiteX134" fmla="*/ 601156 w 2401675"/>
              <a:gd name="connsiteY134" fmla="*/ 962082 h 1419282"/>
              <a:gd name="connsiteX135" fmla="*/ 610583 w 2401675"/>
              <a:gd name="connsiteY135" fmla="*/ 933801 h 1419282"/>
              <a:gd name="connsiteX136" fmla="*/ 615296 w 2401675"/>
              <a:gd name="connsiteY136" fmla="*/ 914948 h 1419282"/>
              <a:gd name="connsiteX137" fmla="*/ 629436 w 2401675"/>
              <a:gd name="connsiteY137" fmla="*/ 900807 h 1419282"/>
              <a:gd name="connsiteX138" fmla="*/ 648290 w 2401675"/>
              <a:gd name="connsiteY138" fmla="*/ 872527 h 1419282"/>
              <a:gd name="connsiteX139" fmla="*/ 657717 w 2401675"/>
              <a:gd name="connsiteY139" fmla="*/ 858387 h 1419282"/>
              <a:gd name="connsiteX140" fmla="*/ 662430 w 2401675"/>
              <a:gd name="connsiteY140" fmla="*/ 834820 h 1419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2401675" h="1419282">
                <a:moveTo>
                  <a:pt x="2401675" y="38255"/>
                </a:moveTo>
                <a:cubicBezTo>
                  <a:pt x="2393819" y="36684"/>
                  <a:pt x="2385880" y="35484"/>
                  <a:pt x="2378108" y="33541"/>
                </a:cubicBezTo>
                <a:cubicBezTo>
                  <a:pt x="2373288" y="32336"/>
                  <a:pt x="2368745" y="30193"/>
                  <a:pt x="2363968" y="28828"/>
                </a:cubicBezTo>
                <a:cubicBezTo>
                  <a:pt x="2357739" y="27049"/>
                  <a:pt x="2351399" y="25686"/>
                  <a:pt x="2345115" y="24115"/>
                </a:cubicBezTo>
                <a:cubicBezTo>
                  <a:pt x="2341973" y="19401"/>
                  <a:pt x="2339694" y="13980"/>
                  <a:pt x="2335688" y="9974"/>
                </a:cubicBezTo>
                <a:cubicBezTo>
                  <a:pt x="2319125" y="-6589"/>
                  <a:pt x="2313777" y="1658"/>
                  <a:pt x="2288554" y="5261"/>
                </a:cubicBezTo>
                <a:cubicBezTo>
                  <a:pt x="2274459" y="26403"/>
                  <a:pt x="2274465" y="36526"/>
                  <a:pt x="2250847" y="42968"/>
                </a:cubicBezTo>
                <a:cubicBezTo>
                  <a:pt x="2240129" y="45891"/>
                  <a:pt x="2228851" y="46111"/>
                  <a:pt x="2217853" y="47682"/>
                </a:cubicBezTo>
                <a:cubicBezTo>
                  <a:pt x="2214711" y="52395"/>
                  <a:pt x="2212689" y="58092"/>
                  <a:pt x="2208426" y="61822"/>
                </a:cubicBezTo>
                <a:cubicBezTo>
                  <a:pt x="2199900" y="69282"/>
                  <a:pt x="2191255" y="78453"/>
                  <a:pt x="2180146" y="80675"/>
                </a:cubicBezTo>
                <a:cubicBezTo>
                  <a:pt x="2151707" y="86364"/>
                  <a:pt x="2164179" y="82856"/>
                  <a:pt x="2142438" y="90102"/>
                </a:cubicBezTo>
                <a:cubicBezTo>
                  <a:pt x="2133099" y="104111"/>
                  <a:pt x="2119408" y="126652"/>
                  <a:pt x="2104731" y="132523"/>
                </a:cubicBezTo>
                <a:cubicBezTo>
                  <a:pt x="2096875" y="135665"/>
                  <a:pt x="2088732" y="138166"/>
                  <a:pt x="2081164" y="141950"/>
                </a:cubicBezTo>
                <a:cubicBezTo>
                  <a:pt x="2076097" y="144483"/>
                  <a:pt x="2071942" y="148566"/>
                  <a:pt x="2067024" y="151376"/>
                </a:cubicBezTo>
                <a:cubicBezTo>
                  <a:pt x="2060923" y="154862"/>
                  <a:pt x="2054455" y="157661"/>
                  <a:pt x="2048170" y="160803"/>
                </a:cubicBezTo>
                <a:cubicBezTo>
                  <a:pt x="2041886" y="170230"/>
                  <a:pt x="2032900" y="178336"/>
                  <a:pt x="2029317" y="189084"/>
                </a:cubicBezTo>
                <a:cubicBezTo>
                  <a:pt x="2027746" y="193797"/>
                  <a:pt x="2027359" y="199090"/>
                  <a:pt x="2024603" y="203224"/>
                </a:cubicBezTo>
                <a:cubicBezTo>
                  <a:pt x="2020905" y="208770"/>
                  <a:pt x="2014730" y="212243"/>
                  <a:pt x="2010463" y="217364"/>
                </a:cubicBezTo>
                <a:cubicBezTo>
                  <a:pt x="2006836" y="221716"/>
                  <a:pt x="2004178" y="226791"/>
                  <a:pt x="2001036" y="231504"/>
                </a:cubicBezTo>
                <a:cubicBezTo>
                  <a:pt x="1995030" y="249524"/>
                  <a:pt x="1990456" y="260841"/>
                  <a:pt x="1986896" y="278638"/>
                </a:cubicBezTo>
                <a:cubicBezTo>
                  <a:pt x="1980718" y="309529"/>
                  <a:pt x="1984773" y="300209"/>
                  <a:pt x="1977469" y="325772"/>
                </a:cubicBezTo>
                <a:cubicBezTo>
                  <a:pt x="1976104" y="330549"/>
                  <a:pt x="1976269" y="336400"/>
                  <a:pt x="1972756" y="339913"/>
                </a:cubicBezTo>
                <a:cubicBezTo>
                  <a:pt x="1964745" y="347924"/>
                  <a:pt x="1944475" y="358766"/>
                  <a:pt x="1944475" y="358766"/>
                </a:cubicBezTo>
                <a:cubicBezTo>
                  <a:pt x="1941333" y="368193"/>
                  <a:pt x="1935949" y="377151"/>
                  <a:pt x="1935049" y="387047"/>
                </a:cubicBezTo>
                <a:cubicBezTo>
                  <a:pt x="1929885" y="443842"/>
                  <a:pt x="1935822" y="422431"/>
                  <a:pt x="1925622" y="453034"/>
                </a:cubicBezTo>
                <a:cubicBezTo>
                  <a:pt x="1924051" y="464032"/>
                  <a:pt x="1923087" y="475134"/>
                  <a:pt x="1920908" y="486028"/>
                </a:cubicBezTo>
                <a:cubicBezTo>
                  <a:pt x="1919934" y="490900"/>
                  <a:pt x="1919708" y="496655"/>
                  <a:pt x="1916195" y="500168"/>
                </a:cubicBezTo>
                <a:cubicBezTo>
                  <a:pt x="1908184" y="508179"/>
                  <a:pt x="1897342" y="512737"/>
                  <a:pt x="1887915" y="519022"/>
                </a:cubicBezTo>
                <a:lnTo>
                  <a:pt x="1873774" y="528449"/>
                </a:lnTo>
                <a:cubicBezTo>
                  <a:pt x="1870632" y="537876"/>
                  <a:pt x="1873775" y="553587"/>
                  <a:pt x="1864348" y="556729"/>
                </a:cubicBezTo>
                <a:cubicBezTo>
                  <a:pt x="1859634" y="558300"/>
                  <a:pt x="1854774" y="559485"/>
                  <a:pt x="1850207" y="561442"/>
                </a:cubicBezTo>
                <a:cubicBezTo>
                  <a:pt x="1843749" y="564210"/>
                  <a:pt x="1838020" y="568647"/>
                  <a:pt x="1831354" y="570869"/>
                </a:cubicBezTo>
                <a:cubicBezTo>
                  <a:pt x="1823754" y="573403"/>
                  <a:pt x="1815643" y="574012"/>
                  <a:pt x="1807787" y="575583"/>
                </a:cubicBezTo>
                <a:cubicBezTo>
                  <a:pt x="1803074" y="578725"/>
                  <a:pt x="1796649" y="580205"/>
                  <a:pt x="1793647" y="585009"/>
                </a:cubicBezTo>
                <a:cubicBezTo>
                  <a:pt x="1788380" y="593435"/>
                  <a:pt x="1787362" y="603863"/>
                  <a:pt x="1784220" y="613290"/>
                </a:cubicBezTo>
                <a:cubicBezTo>
                  <a:pt x="1782649" y="618003"/>
                  <a:pt x="1784219" y="625859"/>
                  <a:pt x="1779506" y="627430"/>
                </a:cubicBezTo>
                <a:lnTo>
                  <a:pt x="1765366" y="632143"/>
                </a:lnTo>
                <a:cubicBezTo>
                  <a:pt x="1760653" y="635285"/>
                  <a:pt x="1756293" y="639036"/>
                  <a:pt x="1751226" y="641570"/>
                </a:cubicBezTo>
                <a:cubicBezTo>
                  <a:pt x="1712190" y="661089"/>
                  <a:pt x="1763478" y="628691"/>
                  <a:pt x="1722946" y="655710"/>
                </a:cubicBezTo>
                <a:cubicBezTo>
                  <a:pt x="1721375" y="660424"/>
                  <a:pt x="1722772" y="667833"/>
                  <a:pt x="1718232" y="669851"/>
                </a:cubicBezTo>
                <a:cubicBezTo>
                  <a:pt x="1706657" y="674996"/>
                  <a:pt x="1693045" y="672638"/>
                  <a:pt x="1680525" y="674564"/>
                </a:cubicBezTo>
                <a:cubicBezTo>
                  <a:pt x="1672607" y="675782"/>
                  <a:pt x="1664814" y="677706"/>
                  <a:pt x="1656958" y="679277"/>
                </a:cubicBezTo>
                <a:cubicBezTo>
                  <a:pt x="1645960" y="685562"/>
                  <a:pt x="1635496" y="692889"/>
                  <a:pt x="1623964" y="698131"/>
                </a:cubicBezTo>
                <a:cubicBezTo>
                  <a:pt x="1618067" y="700812"/>
                  <a:pt x="1610905" y="699947"/>
                  <a:pt x="1605111" y="702844"/>
                </a:cubicBezTo>
                <a:cubicBezTo>
                  <a:pt x="1598084" y="706357"/>
                  <a:pt x="1592919" y="712821"/>
                  <a:pt x="1586257" y="716985"/>
                </a:cubicBezTo>
                <a:cubicBezTo>
                  <a:pt x="1580299" y="720709"/>
                  <a:pt x="1573688" y="723269"/>
                  <a:pt x="1567403" y="726411"/>
                </a:cubicBezTo>
                <a:cubicBezTo>
                  <a:pt x="1526084" y="767733"/>
                  <a:pt x="1576654" y="715311"/>
                  <a:pt x="1543836" y="754692"/>
                </a:cubicBezTo>
                <a:cubicBezTo>
                  <a:pt x="1539569" y="759813"/>
                  <a:pt x="1534034" y="763771"/>
                  <a:pt x="1529696" y="768832"/>
                </a:cubicBezTo>
                <a:cubicBezTo>
                  <a:pt x="1520930" y="779059"/>
                  <a:pt x="1513588" y="790638"/>
                  <a:pt x="1506129" y="801826"/>
                </a:cubicBezTo>
                <a:cubicBezTo>
                  <a:pt x="1504558" y="808111"/>
                  <a:pt x="1503196" y="814451"/>
                  <a:pt x="1501416" y="820680"/>
                </a:cubicBezTo>
                <a:cubicBezTo>
                  <a:pt x="1500051" y="825457"/>
                  <a:pt x="1497591" y="829932"/>
                  <a:pt x="1496702" y="834820"/>
                </a:cubicBezTo>
                <a:cubicBezTo>
                  <a:pt x="1494436" y="847282"/>
                  <a:pt x="1493663" y="859971"/>
                  <a:pt x="1491989" y="872527"/>
                </a:cubicBezTo>
                <a:cubicBezTo>
                  <a:pt x="1490521" y="883539"/>
                  <a:pt x="1489262" y="894591"/>
                  <a:pt x="1487275" y="905521"/>
                </a:cubicBezTo>
                <a:cubicBezTo>
                  <a:pt x="1484871" y="918742"/>
                  <a:pt x="1482934" y="928716"/>
                  <a:pt x="1473135" y="938515"/>
                </a:cubicBezTo>
                <a:cubicBezTo>
                  <a:pt x="1469130" y="942520"/>
                  <a:pt x="1463708" y="944799"/>
                  <a:pt x="1458995" y="947941"/>
                </a:cubicBezTo>
                <a:cubicBezTo>
                  <a:pt x="1442902" y="996227"/>
                  <a:pt x="1455047" y="974889"/>
                  <a:pt x="1341160" y="957368"/>
                </a:cubicBezTo>
                <a:cubicBezTo>
                  <a:pt x="1335561" y="956507"/>
                  <a:pt x="1336157" y="946767"/>
                  <a:pt x="1331733" y="943228"/>
                </a:cubicBezTo>
                <a:cubicBezTo>
                  <a:pt x="1327853" y="940124"/>
                  <a:pt x="1322465" y="939489"/>
                  <a:pt x="1317593" y="938515"/>
                </a:cubicBezTo>
                <a:cubicBezTo>
                  <a:pt x="1306699" y="936336"/>
                  <a:pt x="1295597" y="935372"/>
                  <a:pt x="1284599" y="933801"/>
                </a:cubicBezTo>
                <a:cubicBezTo>
                  <a:pt x="1278315" y="930659"/>
                  <a:pt x="1271081" y="928947"/>
                  <a:pt x="1265746" y="924374"/>
                </a:cubicBezTo>
                <a:cubicBezTo>
                  <a:pt x="1254131" y="914418"/>
                  <a:pt x="1253869" y="900195"/>
                  <a:pt x="1237465" y="896094"/>
                </a:cubicBezTo>
                <a:cubicBezTo>
                  <a:pt x="1223663" y="892643"/>
                  <a:pt x="1209185" y="892952"/>
                  <a:pt x="1195045" y="891381"/>
                </a:cubicBezTo>
                <a:cubicBezTo>
                  <a:pt x="1136119" y="898746"/>
                  <a:pt x="1165656" y="892285"/>
                  <a:pt x="1091350" y="919661"/>
                </a:cubicBezTo>
                <a:cubicBezTo>
                  <a:pt x="1083411" y="922586"/>
                  <a:pt x="1074390" y="923803"/>
                  <a:pt x="1067783" y="929088"/>
                </a:cubicBezTo>
                <a:cubicBezTo>
                  <a:pt x="1059927" y="935372"/>
                  <a:pt x="1053606" y="944330"/>
                  <a:pt x="1044216" y="947941"/>
                </a:cubicBezTo>
                <a:cubicBezTo>
                  <a:pt x="1032393" y="952488"/>
                  <a:pt x="1019048" y="950864"/>
                  <a:pt x="1006508" y="952655"/>
                </a:cubicBezTo>
                <a:cubicBezTo>
                  <a:pt x="949955" y="960734"/>
                  <a:pt x="1002333" y="953490"/>
                  <a:pt x="959374" y="962082"/>
                </a:cubicBezTo>
                <a:cubicBezTo>
                  <a:pt x="950003" y="963956"/>
                  <a:pt x="940521" y="965224"/>
                  <a:pt x="931094" y="966795"/>
                </a:cubicBezTo>
                <a:cubicBezTo>
                  <a:pt x="923238" y="965224"/>
                  <a:pt x="912334" y="968491"/>
                  <a:pt x="907527" y="962082"/>
                </a:cubicBezTo>
                <a:cubicBezTo>
                  <a:pt x="900861" y="953194"/>
                  <a:pt x="904801" y="940018"/>
                  <a:pt x="902814" y="929088"/>
                </a:cubicBezTo>
                <a:cubicBezTo>
                  <a:pt x="901655" y="922714"/>
                  <a:pt x="903371" y="913999"/>
                  <a:pt x="898100" y="910234"/>
                </a:cubicBezTo>
                <a:cubicBezTo>
                  <a:pt x="890323" y="904679"/>
                  <a:pt x="879223" y="907231"/>
                  <a:pt x="869820" y="905521"/>
                </a:cubicBezTo>
                <a:cubicBezTo>
                  <a:pt x="861938" y="904088"/>
                  <a:pt x="854109" y="902378"/>
                  <a:pt x="846253" y="900807"/>
                </a:cubicBezTo>
                <a:cubicBezTo>
                  <a:pt x="839968" y="891380"/>
                  <a:pt x="830981" y="883275"/>
                  <a:pt x="827399" y="872527"/>
                </a:cubicBezTo>
                <a:cubicBezTo>
                  <a:pt x="825828" y="867814"/>
                  <a:pt x="826199" y="861900"/>
                  <a:pt x="822686" y="858387"/>
                </a:cubicBezTo>
                <a:cubicBezTo>
                  <a:pt x="819173" y="854874"/>
                  <a:pt x="813457" y="854428"/>
                  <a:pt x="808546" y="853673"/>
                </a:cubicBezTo>
                <a:cubicBezTo>
                  <a:pt x="792940" y="851272"/>
                  <a:pt x="777080" y="850918"/>
                  <a:pt x="761412" y="848960"/>
                </a:cubicBezTo>
                <a:cubicBezTo>
                  <a:pt x="751929" y="847775"/>
                  <a:pt x="742577" y="845700"/>
                  <a:pt x="733131" y="844247"/>
                </a:cubicBezTo>
                <a:cubicBezTo>
                  <a:pt x="722151" y="842558"/>
                  <a:pt x="711135" y="841104"/>
                  <a:pt x="700137" y="839533"/>
                </a:cubicBezTo>
                <a:cubicBezTo>
                  <a:pt x="695424" y="834820"/>
                  <a:pt x="691118" y="829660"/>
                  <a:pt x="685997" y="825393"/>
                </a:cubicBezTo>
                <a:cubicBezTo>
                  <a:pt x="681645" y="821766"/>
                  <a:pt x="674859" y="820770"/>
                  <a:pt x="671857" y="815966"/>
                </a:cubicBezTo>
                <a:cubicBezTo>
                  <a:pt x="667074" y="808313"/>
                  <a:pt x="660477" y="779872"/>
                  <a:pt x="657717" y="768832"/>
                </a:cubicBezTo>
                <a:cubicBezTo>
                  <a:pt x="656146" y="819108"/>
                  <a:pt x="655793" y="869438"/>
                  <a:pt x="653003" y="919661"/>
                </a:cubicBezTo>
                <a:cubicBezTo>
                  <a:pt x="652665" y="925739"/>
                  <a:pt x="646856" y="949103"/>
                  <a:pt x="638863" y="952655"/>
                </a:cubicBezTo>
                <a:cubicBezTo>
                  <a:pt x="628711" y="957167"/>
                  <a:pt x="616867" y="955797"/>
                  <a:pt x="605869" y="957368"/>
                </a:cubicBezTo>
                <a:cubicBezTo>
                  <a:pt x="601156" y="958939"/>
                  <a:pt x="595242" y="958569"/>
                  <a:pt x="591729" y="962082"/>
                </a:cubicBezTo>
                <a:cubicBezTo>
                  <a:pt x="572911" y="980901"/>
                  <a:pt x="603812" y="972881"/>
                  <a:pt x="577589" y="990362"/>
                </a:cubicBezTo>
                <a:cubicBezTo>
                  <a:pt x="572199" y="993955"/>
                  <a:pt x="564940" y="993214"/>
                  <a:pt x="558735" y="995075"/>
                </a:cubicBezTo>
                <a:cubicBezTo>
                  <a:pt x="549217" y="997930"/>
                  <a:pt x="530455" y="1004502"/>
                  <a:pt x="530455" y="1004502"/>
                </a:cubicBezTo>
                <a:cubicBezTo>
                  <a:pt x="525742" y="1013929"/>
                  <a:pt x="520676" y="1023188"/>
                  <a:pt x="516315" y="1032783"/>
                </a:cubicBezTo>
                <a:cubicBezTo>
                  <a:pt x="512814" y="1040485"/>
                  <a:pt x="509859" y="1048428"/>
                  <a:pt x="506888" y="1056350"/>
                </a:cubicBezTo>
                <a:cubicBezTo>
                  <a:pt x="505143" y="1061002"/>
                  <a:pt x="504131" y="1065923"/>
                  <a:pt x="502174" y="1070490"/>
                </a:cubicBezTo>
                <a:cubicBezTo>
                  <a:pt x="499406" y="1076948"/>
                  <a:pt x="496234" y="1083243"/>
                  <a:pt x="492748" y="1089343"/>
                </a:cubicBezTo>
                <a:cubicBezTo>
                  <a:pt x="477937" y="1115263"/>
                  <a:pt x="489276" y="1092816"/>
                  <a:pt x="464467" y="1117624"/>
                </a:cubicBezTo>
                <a:cubicBezTo>
                  <a:pt x="460461" y="1121630"/>
                  <a:pt x="458182" y="1127051"/>
                  <a:pt x="455040" y="1131764"/>
                </a:cubicBezTo>
                <a:cubicBezTo>
                  <a:pt x="451765" y="1141588"/>
                  <a:pt x="447372" y="1156991"/>
                  <a:pt x="440900" y="1164758"/>
                </a:cubicBezTo>
                <a:cubicBezTo>
                  <a:pt x="433871" y="1173193"/>
                  <a:pt x="422272" y="1175681"/>
                  <a:pt x="412620" y="1178898"/>
                </a:cubicBezTo>
                <a:cubicBezTo>
                  <a:pt x="418903" y="1197750"/>
                  <a:pt x="419161" y="1190088"/>
                  <a:pt x="412620" y="1211892"/>
                </a:cubicBezTo>
                <a:cubicBezTo>
                  <a:pt x="409765" y="1221410"/>
                  <a:pt x="406335" y="1230745"/>
                  <a:pt x="403193" y="1240172"/>
                </a:cubicBezTo>
                <a:cubicBezTo>
                  <a:pt x="391851" y="1274200"/>
                  <a:pt x="403327" y="1253194"/>
                  <a:pt x="337205" y="1268453"/>
                </a:cubicBezTo>
                <a:cubicBezTo>
                  <a:pt x="327778" y="1274737"/>
                  <a:pt x="318711" y="1281597"/>
                  <a:pt x="308925" y="1287306"/>
                </a:cubicBezTo>
                <a:cubicBezTo>
                  <a:pt x="252930" y="1319970"/>
                  <a:pt x="308314" y="1281136"/>
                  <a:pt x="252364" y="1320300"/>
                </a:cubicBezTo>
                <a:cubicBezTo>
                  <a:pt x="245928" y="1324805"/>
                  <a:pt x="239903" y="1329874"/>
                  <a:pt x="233511" y="1334440"/>
                </a:cubicBezTo>
                <a:cubicBezTo>
                  <a:pt x="228901" y="1337733"/>
                  <a:pt x="223722" y="1340240"/>
                  <a:pt x="219370" y="1343867"/>
                </a:cubicBezTo>
                <a:cubicBezTo>
                  <a:pt x="214249" y="1348134"/>
                  <a:pt x="211017" y="1354700"/>
                  <a:pt x="205230" y="1358007"/>
                </a:cubicBezTo>
                <a:cubicBezTo>
                  <a:pt x="199606" y="1361221"/>
                  <a:pt x="192805" y="1361918"/>
                  <a:pt x="186377" y="1362721"/>
                </a:cubicBezTo>
                <a:cubicBezTo>
                  <a:pt x="167604" y="1365068"/>
                  <a:pt x="148670" y="1365863"/>
                  <a:pt x="129816" y="1367434"/>
                </a:cubicBezTo>
                <a:cubicBezTo>
                  <a:pt x="121960" y="1369005"/>
                  <a:pt x="113415" y="1368565"/>
                  <a:pt x="106249" y="1372148"/>
                </a:cubicBezTo>
                <a:cubicBezTo>
                  <a:pt x="100287" y="1375129"/>
                  <a:pt x="97169" y="1381950"/>
                  <a:pt x="92108" y="1386288"/>
                </a:cubicBezTo>
                <a:cubicBezTo>
                  <a:pt x="78574" y="1397889"/>
                  <a:pt x="70496" y="1402957"/>
                  <a:pt x="54401" y="1409855"/>
                </a:cubicBezTo>
                <a:cubicBezTo>
                  <a:pt x="49834" y="1411812"/>
                  <a:pt x="45149" y="1413679"/>
                  <a:pt x="40261" y="1414568"/>
                </a:cubicBezTo>
                <a:cubicBezTo>
                  <a:pt x="27798" y="1416834"/>
                  <a:pt x="-10113" y="1419282"/>
                  <a:pt x="2554" y="1419282"/>
                </a:cubicBezTo>
                <a:cubicBezTo>
                  <a:pt x="23039" y="1419282"/>
                  <a:pt x="43403" y="1416139"/>
                  <a:pt x="63828" y="1414568"/>
                </a:cubicBezTo>
                <a:lnTo>
                  <a:pt x="82682" y="1386288"/>
                </a:lnTo>
                <a:cubicBezTo>
                  <a:pt x="85824" y="1381575"/>
                  <a:pt x="87395" y="1375290"/>
                  <a:pt x="92108" y="1372148"/>
                </a:cubicBezTo>
                <a:cubicBezTo>
                  <a:pt x="150484" y="1333230"/>
                  <a:pt x="109070" y="1353786"/>
                  <a:pt x="228797" y="1348581"/>
                </a:cubicBezTo>
                <a:cubicBezTo>
                  <a:pt x="236653" y="1347010"/>
                  <a:pt x="244462" y="1345184"/>
                  <a:pt x="252364" y="1343867"/>
                </a:cubicBezTo>
                <a:cubicBezTo>
                  <a:pt x="263322" y="1342041"/>
                  <a:pt x="275421" y="1344122"/>
                  <a:pt x="285358" y="1339154"/>
                </a:cubicBezTo>
                <a:cubicBezTo>
                  <a:pt x="289802" y="1336932"/>
                  <a:pt x="287021" y="1328936"/>
                  <a:pt x="290071" y="1325014"/>
                </a:cubicBezTo>
                <a:cubicBezTo>
                  <a:pt x="307455" y="1302663"/>
                  <a:pt x="313591" y="1299907"/>
                  <a:pt x="332492" y="1287306"/>
                </a:cubicBezTo>
                <a:cubicBezTo>
                  <a:pt x="349315" y="1262073"/>
                  <a:pt x="337912" y="1277174"/>
                  <a:pt x="370199" y="1244886"/>
                </a:cubicBezTo>
                <a:lnTo>
                  <a:pt x="398480" y="1216605"/>
                </a:lnTo>
                <a:lnTo>
                  <a:pt x="412620" y="1211892"/>
                </a:lnTo>
                <a:cubicBezTo>
                  <a:pt x="417333" y="1208750"/>
                  <a:pt x="422754" y="1206471"/>
                  <a:pt x="426760" y="1202465"/>
                </a:cubicBezTo>
                <a:cubicBezTo>
                  <a:pt x="435024" y="1194201"/>
                  <a:pt x="437833" y="1184920"/>
                  <a:pt x="440900" y="1174185"/>
                </a:cubicBezTo>
                <a:cubicBezTo>
                  <a:pt x="442680" y="1167956"/>
                  <a:pt x="444344" y="1161683"/>
                  <a:pt x="445614" y="1155331"/>
                </a:cubicBezTo>
                <a:cubicBezTo>
                  <a:pt x="445675" y="1155028"/>
                  <a:pt x="450149" y="1119024"/>
                  <a:pt x="455040" y="1112910"/>
                </a:cubicBezTo>
                <a:cubicBezTo>
                  <a:pt x="465677" y="1099614"/>
                  <a:pt x="482920" y="1102001"/>
                  <a:pt x="497461" y="1098770"/>
                </a:cubicBezTo>
                <a:cubicBezTo>
                  <a:pt x="502311" y="1097692"/>
                  <a:pt x="506888" y="1095628"/>
                  <a:pt x="511601" y="1094057"/>
                </a:cubicBezTo>
                <a:cubicBezTo>
                  <a:pt x="519688" y="1061710"/>
                  <a:pt x="511435" y="1058790"/>
                  <a:pt x="535168" y="1046923"/>
                </a:cubicBezTo>
                <a:cubicBezTo>
                  <a:pt x="539612" y="1044701"/>
                  <a:pt x="544595" y="1043780"/>
                  <a:pt x="549308" y="1042209"/>
                </a:cubicBezTo>
                <a:cubicBezTo>
                  <a:pt x="561879" y="1004500"/>
                  <a:pt x="543023" y="1048495"/>
                  <a:pt x="568162" y="1023356"/>
                </a:cubicBezTo>
                <a:cubicBezTo>
                  <a:pt x="573130" y="1018388"/>
                  <a:pt x="574447" y="1010787"/>
                  <a:pt x="577589" y="1004502"/>
                </a:cubicBezTo>
                <a:cubicBezTo>
                  <a:pt x="576018" y="996646"/>
                  <a:pt x="568984" y="987938"/>
                  <a:pt x="572875" y="980935"/>
                </a:cubicBezTo>
                <a:cubicBezTo>
                  <a:pt x="578377" y="971031"/>
                  <a:pt x="601156" y="962082"/>
                  <a:pt x="601156" y="962082"/>
                </a:cubicBezTo>
                <a:cubicBezTo>
                  <a:pt x="604298" y="952655"/>
                  <a:pt x="608173" y="943441"/>
                  <a:pt x="610583" y="933801"/>
                </a:cubicBezTo>
                <a:cubicBezTo>
                  <a:pt x="612154" y="927517"/>
                  <a:pt x="612082" y="920572"/>
                  <a:pt x="615296" y="914948"/>
                </a:cubicBezTo>
                <a:cubicBezTo>
                  <a:pt x="618603" y="909160"/>
                  <a:pt x="625344" y="906069"/>
                  <a:pt x="629436" y="900807"/>
                </a:cubicBezTo>
                <a:cubicBezTo>
                  <a:pt x="636392" y="891864"/>
                  <a:pt x="642005" y="881954"/>
                  <a:pt x="648290" y="872527"/>
                </a:cubicBezTo>
                <a:lnTo>
                  <a:pt x="657717" y="858387"/>
                </a:lnTo>
                <a:cubicBezTo>
                  <a:pt x="663424" y="841266"/>
                  <a:pt x="662430" y="849215"/>
                  <a:pt x="662430" y="83482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8" name="Frihåndsform 17"/>
          <p:cNvSpPr/>
          <p:nvPr/>
        </p:nvSpPr>
        <p:spPr>
          <a:xfrm>
            <a:off x="4359897" y="1800520"/>
            <a:ext cx="523188" cy="2305620"/>
          </a:xfrm>
          <a:custGeom>
            <a:avLst/>
            <a:gdLst>
              <a:gd name="connsiteX0" fmla="*/ 0 w 523188"/>
              <a:gd name="connsiteY0" fmla="*/ 0 h 2305620"/>
              <a:gd name="connsiteX1" fmla="*/ 51847 w 523188"/>
              <a:gd name="connsiteY1" fmla="*/ 14140 h 2305620"/>
              <a:gd name="connsiteX2" fmla="*/ 65988 w 523188"/>
              <a:gd name="connsiteY2" fmla="*/ 18853 h 2305620"/>
              <a:gd name="connsiteX3" fmla="*/ 108408 w 523188"/>
              <a:gd name="connsiteY3" fmla="*/ 51847 h 2305620"/>
              <a:gd name="connsiteX4" fmla="*/ 127262 w 523188"/>
              <a:gd name="connsiteY4" fmla="*/ 80127 h 2305620"/>
              <a:gd name="connsiteX5" fmla="*/ 155542 w 523188"/>
              <a:gd name="connsiteY5" fmla="*/ 98981 h 2305620"/>
              <a:gd name="connsiteX6" fmla="*/ 174396 w 523188"/>
              <a:gd name="connsiteY6" fmla="*/ 117835 h 2305620"/>
              <a:gd name="connsiteX7" fmla="*/ 202676 w 523188"/>
              <a:gd name="connsiteY7" fmla="*/ 136688 h 2305620"/>
              <a:gd name="connsiteX8" fmla="*/ 245097 w 523188"/>
              <a:gd name="connsiteY8" fmla="*/ 131975 h 2305620"/>
              <a:gd name="connsiteX9" fmla="*/ 259237 w 523188"/>
              <a:gd name="connsiteY9" fmla="*/ 122548 h 2305620"/>
              <a:gd name="connsiteX10" fmla="*/ 273377 w 523188"/>
              <a:gd name="connsiteY10" fmla="*/ 117835 h 2305620"/>
              <a:gd name="connsiteX11" fmla="*/ 339365 w 523188"/>
              <a:gd name="connsiteY11" fmla="*/ 108408 h 2305620"/>
              <a:gd name="connsiteX12" fmla="*/ 348792 w 523188"/>
              <a:gd name="connsiteY12" fmla="*/ 136688 h 2305620"/>
              <a:gd name="connsiteX13" fmla="*/ 377072 w 523188"/>
              <a:gd name="connsiteY13" fmla="*/ 155542 h 2305620"/>
              <a:gd name="connsiteX14" fmla="*/ 386499 w 523188"/>
              <a:gd name="connsiteY14" fmla="*/ 183822 h 2305620"/>
              <a:gd name="connsiteX15" fmla="*/ 391212 w 523188"/>
              <a:gd name="connsiteY15" fmla="*/ 197962 h 2305620"/>
              <a:gd name="connsiteX16" fmla="*/ 419493 w 523188"/>
              <a:gd name="connsiteY16" fmla="*/ 212103 h 2305620"/>
              <a:gd name="connsiteX17" fmla="*/ 433633 w 523188"/>
              <a:gd name="connsiteY17" fmla="*/ 230956 h 2305620"/>
              <a:gd name="connsiteX18" fmla="*/ 443060 w 523188"/>
              <a:gd name="connsiteY18" fmla="*/ 273377 h 2305620"/>
              <a:gd name="connsiteX19" fmla="*/ 452487 w 523188"/>
              <a:gd name="connsiteY19" fmla="*/ 287517 h 2305620"/>
              <a:gd name="connsiteX20" fmla="*/ 457200 w 523188"/>
              <a:gd name="connsiteY20" fmla="*/ 315798 h 2305620"/>
              <a:gd name="connsiteX21" fmla="*/ 480767 w 523188"/>
              <a:gd name="connsiteY21" fmla="*/ 325224 h 2305620"/>
              <a:gd name="connsiteX22" fmla="*/ 494907 w 523188"/>
              <a:gd name="connsiteY22" fmla="*/ 339365 h 2305620"/>
              <a:gd name="connsiteX23" fmla="*/ 509047 w 523188"/>
              <a:gd name="connsiteY23" fmla="*/ 348791 h 2305620"/>
              <a:gd name="connsiteX24" fmla="*/ 518474 w 523188"/>
              <a:gd name="connsiteY24" fmla="*/ 405352 h 2305620"/>
              <a:gd name="connsiteX25" fmla="*/ 523188 w 523188"/>
              <a:gd name="connsiteY25" fmla="*/ 424206 h 2305620"/>
              <a:gd name="connsiteX26" fmla="*/ 518474 w 523188"/>
              <a:gd name="connsiteY26" fmla="*/ 622169 h 2305620"/>
              <a:gd name="connsiteX27" fmla="*/ 509047 w 523188"/>
              <a:gd name="connsiteY27" fmla="*/ 688156 h 2305620"/>
              <a:gd name="connsiteX28" fmla="*/ 499621 w 523188"/>
              <a:gd name="connsiteY28" fmla="*/ 914400 h 2305620"/>
              <a:gd name="connsiteX29" fmla="*/ 494907 w 523188"/>
              <a:gd name="connsiteY29" fmla="*/ 956820 h 2305620"/>
              <a:gd name="connsiteX30" fmla="*/ 490194 w 523188"/>
              <a:gd name="connsiteY30" fmla="*/ 970960 h 2305620"/>
              <a:gd name="connsiteX31" fmla="*/ 480767 w 523188"/>
              <a:gd name="connsiteY31" fmla="*/ 1003954 h 2305620"/>
              <a:gd name="connsiteX32" fmla="*/ 476054 w 523188"/>
              <a:gd name="connsiteY32" fmla="*/ 1121789 h 2305620"/>
              <a:gd name="connsiteX33" fmla="*/ 471340 w 523188"/>
              <a:gd name="connsiteY33" fmla="*/ 1135929 h 2305620"/>
              <a:gd name="connsiteX34" fmla="*/ 447773 w 523188"/>
              <a:gd name="connsiteY34" fmla="*/ 1140643 h 2305620"/>
              <a:gd name="connsiteX35" fmla="*/ 433633 w 523188"/>
              <a:gd name="connsiteY35" fmla="*/ 1145356 h 2305620"/>
              <a:gd name="connsiteX36" fmla="*/ 410066 w 523188"/>
              <a:gd name="connsiteY36" fmla="*/ 1173637 h 2305620"/>
              <a:gd name="connsiteX37" fmla="*/ 405352 w 523188"/>
              <a:gd name="connsiteY37" fmla="*/ 1187777 h 2305620"/>
              <a:gd name="connsiteX38" fmla="*/ 377072 w 523188"/>
              <a:gd name="connsiteY38" fmla="*/ 1197204 h 2305620"/>
              <a:gd name="connsiteX39" fmla="*/ 362932 w 523188"/>
              <a:gd name="connsiteY39" fmla="*/ 1272618 h 2305620"/>
              <a:gd name="connsiteX40" fmla="*/ 358218 w 523188"/>
              <a:gd name="connsiteY40" fmla="*/ 1296185 h 2305620"/>
              <a:gd name="connsiteX41" fmla="*/ 348792 w 523188"/>
              <a:gd name="connsiteY41" fmla="*/ 1324466 h 2305620"/>
              <a:gd name="connsiteX42" fmla="*/ 344078 w 523188"/>
              <a:gd name="connsiteY42" fmla="*/ 1409307 h 2305620"/>
              <a:gd name="connsiteX43" fmla="*/ 334651 w 523188"/>
              <a:gd name="connsiteY43" fmla="*/ 1437587 h 2305620"/>
              <a:gd name="connsiteX44" fmla="*/ 329938 w 523188"/>
              <a:gd name="connsiteY44" fmla="*/ 1451727 h 2305620"/>
              <a:gd name="connsiteX45" fmla="*/ 334651 w 523188"/>
              <a:gd name="connsiteY45" fmla="*/ 1531855 h 2305620"/>
              <a:gd name="connsiteX46" fmla="*/ 339365 w 523188"/>
              <a:gd name="connsiteY46" fmla="*/ 1574276 h 2305620"/>
              <a:gd name="connsiteX47" fmla="*/ 329938 w 523188"/>
              <a:gd name="connsiteY47" fmla="*/ 1710965 h 2305620"/>
              <a:gd name="connsiteX48" fmla="*/ 334651 w 523188"/>
              <a:gd name="connsiteY48" fmla="*/ 1767525 h 2305620"/>
              <a:gd name="connsiteX49" fmla="*/ 334651 w 523188"/>
              <a:gd name="connsiteY49" fmla="*/ 1828800 h 2305620"/>
              <a:gd name="connsiteX50" fmla="*/ 315798 w 523188"/>
              <a:gd name="connsiteY50" fmla="*/ 1833513 h 2305620"/>
              <a:gd name="connsiteX51" fmla="*/ 282804 w 523188"/>
              <a:gd name="connsiteY51" fmla="*/ 1861793 h 2305620"/>
              <a:gd name="connsiteX52" fmla="*/ 273377 w 523188"/>
              <a:gd name="connsiteY52" fmla="*/ 1875934 h 2305620"/>
              <a:gd name="connsiteX53" fmla="*/ 240383 w 523188"/>
              <a:gd name="connsiteY53" fmla="*/ 1899501 h 2305620"/>
              <a:gd name="connsiteX54" fmla="*/ 230957 w 523188"/>
              <a:gd name="connsiteY54" fmla="*/ 1913641 h 2305620"/>
              <a:gd name="connsiteX55" fmla="*/ 226243 w 523188"/>
              <a:gd name="connsiteY55" fmla="*/ 1927781 h 2305620"/>
              <a:gd name="connsiteX56" fmla="*/ 212103 w 523188"/>
              <a:gd name="connsiteY56" fmla="*/ 1932494 h 2305620"/>
              <a:gd name="connsiteX57" fmla="*/ 197963 w 523188"/>
              <a:gd name="connsiteY57" fmla="*/ 1941921 h 2305620"/>
              <a:gd name="connsiteX58" fmla="*/ 193249 w 523188"/>
              <a:gd name="connsiteY58" fmla="*/ 1956061 h 2305620"/>
              <a:gd name="connsiteX59" fmla="*/ 183823 w 523188"/>
              <a:gd name="connsiteY59" fmla="*/ 1970202 h 2305620"/>
              <a:gd name="connsiteX60" fmla="*/ 179109 w 523188"/>
              <a:gd name="connsiteY60" fmla="*/ 1984342 h 2305620"/>
              <a:gd name="connsiteX61" fmla="*/ 150829 w 523188"/>
              <a:gd name="connsiteY61" fmla="*/ 1993769 h 2305620"/>
              <a:gd name="connsiteX62" fmla="*/ 141402 w 523188"/>
              <a:gd name="connsiteY62" fmla="*/ 2012622 h 2305620"/>
              <a:gd name="connsiteX63" fmla="*/ 127262 w 523188"/>
              <a:gd name="connsiteY63" fmla="*/ 2045616 h 2305620"/>
              <a:gd name="connsiteX64" fmla="*/ 98981 w 523188"/>
              <a:gd name="connsiteY64" fmla="*/ 2078610 h 2305620"/>
              <a:gd name="connsiteX65" fmla="*/ 89555 w 523188"/>
              <a:gd name="connsiteY65" fmla="*/ 2092750 h 2305620"/>
              <a:gd name="connsiteX66" fmla="*/ 84841 w 523188"/>
              <a:gd name="connsiteY66" fmla="*/ 2158738 h 2305620"/>
              <a:gd name="connsiteX67" fmla="*/ 70701 w 523188"/>
              <a:gd name="connsiteY67" fmla="*/ 2168165 h 2305620"/>
              <a:gd name="connsiteX68" fmla="*/ 61274 w 523188"/>
              <a:gd name="connsiteY68" fmla="*/ 2196445 h 2305620"/>
              <a:gd name="connsiteX69" fmla="*/ 47134 w 523188"/>
              <a:gd name="connsiteY69" fmla="*/ 2234152 h 2305620"/>
              <a:gd name="connsiteX70" fmla="*/ 42421 w 523188"/>
              <a:gd name="connsiteY70" fmla="*/ 2257719 h 2305620"/>
              <a:gd name="connsiteX71" fmla="*/ 28280 w 523188"/>
              <a:gd name="connsiteY71" fmla="*/ 2271859 h 2305620"/>
              <a:gd name="connsiteX72" fmla="*/ 47134 w 523188"/>
              <a:gd name="connsiteY72" fmla="*/ 2304853 h 2305620"/>
              <a:gd name="connsiteX73" fmla="*/ 65988 w 523188"/>
              <a:gd name="connsiteY73" fmla="*/ 2304853 h 2305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523188" h="2305620">
                <a:moveTo>
                  <a:pt x="0" y="0"/>
                </a:moveTo>
                <a:cubicBezTo>
                  <a:pt x="33315" y="6662"/>
                  <a:pt x="15962" y="2178"/>
                  <a:pt x="51847" y="14140"/>
                </a:cubicBezTo>
                <a:lnTo>
                  <a:pt x="65988" y="18853"/>
                </a:lnTo>
                <a:cubicBezTo>
                  <a:pt x="97781" y="50647"/>
                  <a:pt x="81620" y="42918"/>
                  <a:pt x="108408" y="51847"/>
                </a:cubicBezTo>
                <a:cubicBezTo>
                  <a:pt x="114693" y="61274"/>
                  <a:pt x="117835" y="73842"/>
                  <a:pt x="127262" y="80127"/>
                </a:cubicBezTo>
                <a:lnTo>
                  <a:pt x="155542" y="98981"/>
                </a:lnTo>
                <a:cubicBezTo>
                  <a:pt x="164521" y="125914"/>
                  <a:pt x="152849" y="103470"/>
                  <a:pt x="174396" y="117835"/>
                </a:cubicBezTo>
                <a:cubicBezTo>
                  <a:pt x="209698" y="141371"/>
                  <a:pt x="169057" y="125483"/>
                  <a:pt x="202676" y="136688"/>
                </a:cubicBezTo>
                <a:cubicBezTo>
                  <a:pt x="216816" y="135117"/>
                  <a:pt x="231294" y="135426"/>
                  <a:pt x="245097" y="131975"/>
                </a:cubicBezTo>
                <a:cubicBezTo>
                  <a:pt x="250593" y="130601"/>
                  <a:pt x="254170" y="125081"/>
                  <a:pt x="259237" y="122548"/>
                </a:cubicBezTo>
                <a:cubicBezTo>
                  <a:pt x="263681" y="120326"/>
                  <a:pt x="268664" y="119406"/>
                  <a:pt x="273377" y="117835"/>
                </a:cubicBezTo>
                <a:cubicBezTo>
                  <a:pt x="289418" y="93773"/>
                  <a:pt x="290118" y="83784"/>
                  <a:pt x="339365" y="108408"/>
                </a:cubicBezTo>
                <a:cubicBezTo>
                  <a:pt x="348253" y="112852"/>
                  <a:pt x="340524" y="131176"/>
                  <a:pt x="348792" y="136688"/>
                </a:cubicBezTo>
                <a:lnTo>
                  <a:pt x="377072" y="155542"/>
                </a:lnTo>
                <a:lnTo>
                  <a:pt x="386499" y="183822"/>
                </a:lnTo>
                <a:cubicBezTo>
                  <a:pt x="388070" y="188535"/>
                  <a:pt x="386499" y="196391"/>
                  <a:pt x="391212" y="197962"/>
                </a:cubicBezTo>
                <a:cubicBezTo>
                  <a:pt x="410726" y="204468"/>
                  <a:pt x="401218" y="199920"/>
                  <a:pt x="419493" y="212103"/>
                </a:cubicBezTo>
                <a:cubicBezTo>
                  <a:pt x="424206" y="218387"/>
                  <a:pt x="429736" y="224136"/>
                  <a:pt x="433633" y="230956"/>
                </a:cubicBezTo>
                <a:cubicBezTo>
                  <a:pt x="440531" y="243028"/>
                  <a:pt x="439139" y="261615"/>
                  <a:pt x="443060" y="273377"/>
                </a:cubicBezTo>
                <a:cubicBezTo>
                  <a:pt x="444851" y="278751"/>
                  <a:pt x="449345" y="282804"/>
                  <a:pt x="452487" y="287517"/>
                </a:cubicBezTo>
                <a:cubicBezTo>
                  <a:pt x="454058" y="296944"/>
                  <a:pt x="451466" y="308152"/>
                  <a:pt x="457200" y="315798"/>
                </a:cubicBezTo>
                <a:cubicBezTo>
                  <a:pt x="462276" y="322567"/>
                  <a:pt x="473592" y="320740"/>
                  <a:pt x="480767" y="325224"/>
                </a:cubicBezTo>
                <a:cubicBezTo>
                  <a:pt x="486420" y="328757"/>
                  <a:pt x="489786" y="335098"/>
                  <a:pt x="494907" y="339365"/>
                </a:cubicBezTo>
                <a:cubicBezTo>
                  <a:pt x="499259" y="342991"/>
                  <a:pt x="504334" y="345649"/>
                  <a:pt x="509047" y="348791"/>
                </a:cubicBezTo>
                <a:cubicBezTo>
                  <a:pt x="519573" y="380367"/>
                  <a:pt x="509453" y="346716"/>
                  <a:pt x="518474" y="405352"/>
                </a:cubicBezTo>
                <a:cubicBezTo>
                  <a:pt x="519459" y="411755"/>
                  <a:pt x="521617" y="417921"/>
                  <a:pt x="523188" y="424206"/>
                </a:cubicBezTo>
                <a:cubicBezTo>
                  <a:pt x="521617" y="490194"/>
                  <a:pt x="521011" y="556211"/>
                  <a:pt x="518474" y="622169"/>
                </a:cubicBezTo>
                <a:cubicBezTo>
                  <a:pt x="517013" y="660167"/>
                  <a:pt x="515993" y="660377"/>
                  <a:pt x="509047" y="688156"/>
                </a:cubicBezTo>
                <a:cubicBezTo>
                  <a:pt x="505466" y="817093"/>
                  <a:pt x="508479" y="821399"/>
                  <a:pt x="499621" y="914400"/>
                </a:cubicBezTo>
                <a:cubicBezTo>
                  <a:pt x="498272" y="928563"/>
                  <a:pt x="497246" y="942787"/>
                  <a:pt x="494907" y="956820"/>
                </a:cubicBezTo>
                <a:cubicBezTo>
                  <a:pt x="494090" y="961721"/>
                  <a:pt x="491559" y="966183"/>
                  <a:pt x="490194" y="970960"/>
                </a:cubicBezTo>
                <a:cubicBezTo>
                  <a:pt x="478357" y="1012389"/>
                  <a:pt x="492067" y="970052"/>
                  <a:pt x="480767" y="1003954"/>
                </a:cubicBezTo>
                <a:cubicBezTo>
                  <a:pt x="479196" y="1043232"/>
                  <a:pt x="478855" y="1082579"/>
                  <a:pt x="476054" y="1121789"/>
                </a:cubicBezTo>
                <a:cubicBezTo>
                  <a:pt x="475700" y="1126745"/>
                  <a:pt x="475474" y="1133173"/>
                  <a:pt x="471340" y="1135929"/>
                </a:cubicBezTo>
                <a:cubicBezTo>
                  <a:pt x="464674" y="1140373"/>
                  <a:pt x="455545" y="1138700"/>
                  <a:pt x="447773" y="1140643"/>
                </a:cubicBezTo>
                <a:cubicBezTo>
                  <a:pt x="442953" y="1141848"/>
                  <a:pt x="438346" y="1143785"/>
                  <a:pt x="433633" y="1145356"/>
                </a:cubicBezTo>
                <a:cubicBezTo>
                  <a:pt x="423207" y="1155782"/>
                  <a:pt x="416629" y="1160511"/>
                  <a:pt x="410066" y="1173637"/>
                </a:cubicBezTo>
                <a:cubicBezTo>
                  <a:pt x="407844" y="1178081"/>
                  <a:pt x="409395" y="1184889"/>
                  <a:pt x="405352" y="1187777"/>
                </a:cubicBezTo>
                <a:cubicBezTo>
                  <a:pt x="397266" y="1193553"/>
                  <a:pt x="377072" y="1197204"/>
                  <a:pt x="377072" y="1197204"/>
                </a:cubicBezTo>
                <a:cubicBezTo>
                  <a:pt x="355522" y="1229527"/>
                  <a:pt x="370826" y="1201577"/>
                  <a:pt x="362932" y="1272618"/>
                </a:cubicBezTo>
                <a:cubicBezTo>
                  <a:pt x="362047" y="1280580"/>
                  <a:pt x="360326" y="1288456"/>
                  <a:pt x="358218" y="1296185"/>
                </a:cubicBezTo>
                <a:cubicBezTo>
                  <a:pt x="355604" y="1305772"/>
                  <a:pt x="348792" y="1324466"/>
                  <a:pt x="348792" y="1324466"/>
                </a:cubicBezTo>
                <a:cubicBezTo>
                  <a:pt x="347221" y="1352746"/>
                  <a:pt x="347591" y="1381202"/>
                  <a:pt x="344078" y="1409307"/>
                </a:cubicBezTo>
                <a:cubicBezTo>
                  <a:pt x="342845" y="1419167"/>
                  <a:pt x="337793" y="1428160"/>
                  <a:pt x="334651" y="1437587"/>
                </a:cubicBezTo>
                <a:lnTo>
                  <a:pt x="329938" y="1451727"/>
                </a:lnTo>
                <a:cubicBezTo>
                  <a:pt x="331509" y="1478436"/>
                  <a:pt x="332599" y="1505178"/>
                  <a:pt x="334651" y="1531855"/>
                </a:cubicBezTo>
                <a:cubicBezTo>
                  <a:pt x="335742" y="1546040"/>
                  <a:pt x="339365" y="1560049"/>
                  <a:pt x="339365" y="1574276"/>
                </a:cubicBezTo>
                <a:cubicBezTo>
                  <a:pt x="339365" y="1643373"/>
                  <a:pt x="336709" y="1656794"/>
                  <a:pt x="329938" y="1710965"/>
                </a:cubicBezTo>
                <a:cubicBezTo>
                  <a:pt x="331509" y="1729818"/>
                  <a:pt x="332151" y="1748772"/>
                  <a:pt x="334651" y="1767525"/>
                </a:cubicBezTo>
                <a:cubicBezTo>
                  <a:pt x="338537" y="1796670"/>
                  <a:pt x="358359" y="1776643"/>
                  <a:pt x="334651" y="1828800"/>
                </a:cubicBezTo>
                <a:cubicBezTo>
                  <a:pt x="331970" y="1834697"/>
                  <a:pt x="322082" y="1831942"/>
                  <a:pt x="315798" y="1833513"/>
                </a:cubicBezTo>
                <a:cubicBezTo>
                  <a:pt x="304800" y="1842940"/>
                  <a:pt x="293047" y="1851550"/>
                  <a:pt x="282804" y="1861793"/>
                </a:cubicBezTo>
                <a:cubicBezTo>
                  <a:pt x="278798" y="1865799"/>
                  <a:pt x="277004" y="1871582"/>
                  <a:pt x="273377" y="1875934"/>
                </a:cubicBezTo>
                <a:cubicBezTo>
                  <a:pt x="259729" y="1892312"/>
                  <a:pt x="259443" y="1889971"/>
                  <a:pt x="240383" y="1899501"/>
                </a:cubicBezTo>
                <a:cubicBezTo>
                  <a:pt x="237241" y="1904214"/>
                  <a:pt x="233490" y="1908574"/>
                  <a:pt x="230957" y="1913641"/>
                </a:cubicBezTo>
                <a:cubicBezTo>
                  <a:pt x="228735" y="1918085"/>
                  <a:pt x="229756" y="1924268"/>
                  <a:pt x="226243" y="1927781"/>
                </a:cubicBezTo>
                <a:cubicBezTo>
                  <a:pt x="222730" y="1931294"/>
                  <a:pt x="216816" y="1930923"/>
                  <a:pt x="212103" y="1932494"/>
                </a:cubicBezTo>
                <a:cubicBezTo>
                  <a:pt x="207390" y="1935636"/>
                  <a:pt x="201502" y="1937498"/>
                  <a:pt x="197963" y="1941921"/>
                </a:cubicBezTo>
                <a:cubicBezTo>
                  <a:pt x="194859" y="1945801"/>
                  <a:pt x="195471" y="1951617"/>
                  <a:pt x="193249" y="1956061"/>
                </a:cubicBezTo>
                <a:cubicBezTo>
                  <a:pt x="190716" y="1961128"/>
                  <a:pt x="186356" y="1965135"/>
                  <a:pt x="183823" y="1970202"/>
                </a:cubicBezTo>
                <a:cubicBezTo>
                  <a:pt x="181601" y="1974646"/>
                  <a:pt x="183152" y="1981454"/>
                  <a:pt x="179109" y="1984342"/>
                </a:cubicBezTo>
                <a:cubicBezTo>
                  <a:pt x="171023" y="1990118"/>
                  <a:pt x="150829" y="1993769"/>
                  <a:pt x="150829" y="1993769"/>
                </a:cubicBezTo>
                <a:cubicBezTo>
                  <a:pt x="147687" y="2000053"/>
                  <a:pt x="144170" y="2006164"/>
                  <a:pt x="141402" y="2012622"/>
                </a:cubicBezTo>
                <a:cubicBezTo>
                  <a:pt x="132653" y="2033037"/>
                  <a:pt x="141477" y="2022872"/>
                  <a:pt x="127262" y="2045616"/>
                </a:cubicBezTo>
                <a:cubicBezTo>
                  <a:pt x="109606" y="2073866"/>
                  <a:pt x="118267" y="2055467"/>
                  <a:pt x="98981" y="2078610"/>
                </a:cubicBezTo>
                <a:cubicBezTo>
                  <a:pt x="95355" y="2082962"/>
                  <a:pt x="92697" y="2088037"/>
                  <a:pt x="89555" y="2092750"/>
                </a:cubicBezTo>
                <a:cubicBezTo>
                  <a:pt x="87984" y="2114746"/>
                  <a:pt x="90189" y="2137344"/>
                  <a:pt x="84841" y="2158738"/>
                </a:cubicBezTo>
                <a:cubicBezTo>
                  <a:pt x="83467" y="2164234"/>
                  <a:pt x="73703" y="2163361"/>
                  <a:pt x="70701" y="2168165"/>
                </a:cubicBezTo>
                <a:cubicBezTo>
                  <a:pt x="65435" y="2176591"/>
                  <a:pt x="64416" y="2187018"/>
                  <a:pt x="61274" y="2196445"/>
                </a:cubicBezTo>
                <a:cubicBezTo>
                  <a:pt x="53882" y="2218620"/>
                  <a:pt x="58412" y="2205959"/>
                  <a:pt x="47134" y="2234152"/>
                </a:cubicBezTo>
                <a:cubicBezTo>
                  <a:pt x="45563" y="2242008"/>
                  <a:pt x="46004" y="2250554"/>
                  <a:pt x="42421" y="2257719"/>
                </a:cubicBezTo>
                <a:cubicBezTo>
                  <a:pt x="39440" y="2263681"/>
                  <a:pt x="29897" y="2265392"/>
                  <a:pt x="28280" y="2271859"/>
                </a:cubicBezTo>
                <a:cubicBezTo>
                  <a:pt x="24489" y="2287023"/>
                  <a:pt x="33128" y="2300851"/>
                  <a:pt x="47134" y="2304853"/>
                </a:cubicBezTo>
                <a:cubicBezTo>
                  <a:pt x="53177" y="2306580"/>
                  <a:pt x="59703" y="2304853"/>
                  <a:pt x="65988" y="2304853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9" name="Frihåndsform 18"/>
          <p:cNvSpPr/>
          <p:nvPr/>
        </p:nvSpPr>
        <p:spPr>
          <a:xfrm>
            <a:off x="4406074" y="4138367"/>
            <a:ext cx="1612940" cy="1465868"/>
          </a:xfrm>
          <a:custGeom>
            <a:avLst/>
            <a:gdLst>
              <a:gd name="connsiteX0" fmla="*/ 5670 w 1612940"/>
              <a:gd name="connsiteY0" fmla="*/ 0 h 1465868"/>
              <a:gd name="connsiteX1" fmla="*/ 5670 w 1612940"/>
              <a:gd name="connsiteY1" fmla="*/ 61274 h 1465868"/>
              <a:gd name="connsiteX2" fmla="*/ 19811 w 1612940"/>
              <a:gd name="connsiteY2" fmla="*/ 65988 h 1465868"/>
              <a:gd name="connsiteX3" fmla="*/ 52804 w 1612940"/>
              <a:gd name="connsiteY3" fmla="*/ 75414 h 1465868"/>
              <a:gd name="connsiteX4" fmla="*/ 66945 w 1612940"/>
              <a:gd name="connsiteY4" fmla="*/ 84841 h 1465868"/>
              <a:gd name="connsiteX5" fmla="*/ 114079 w 1612940"/>
              <a:gd name="connsiteY5" fmla="*/ 98981 h 1465868"/>
              <a:gd name="connsiteX6" fmla="*/ 142359 w 1612940"/>
              <a:gd name="connsiteY6" fmla="*/ 108408 h 1465868"/>
              <a:gd name="connsiteX7" fmla="*/ 208347 w 1612940"/>
              <a:gd name="connsiteY7" fmla="*/ 103695 h 1465868"/>
              <a:gd name="connsiteX8" fmla="*/ 227200 w 1612940"/>
              <a:gd name="connsiteY8" fmla="*/ 108408 h 1465868"/>
              <a:gd name="connsiteX9" fmla="*/ 236627 w 1612940"/>
              <a:gd name="connsiteY9" fmla="*/ 127262 h 1465868"/>
              <a:gd name="connsiteX10" fmla="*/ 274334 w 1612940"/>
              <a:gd name="connsiteY10" fmla="*/ 155542 h 1465868"/>
              <a:gd name="connsiteX11" fmla="*/ 302615 w 1612940"/>
              <a:gd name="connsiteY11" fmla="*/ 164969 h 1465868"/>
              <a:gd name="connsiteX12" fmla="*/ 326182 w 1612940"/>
              <a:gd name="connsiteY12" fmla="*/ 188536 h 1465868"/>
              <a:gd name="connsiteX13" fmla="*/ 340322 w 1612940"/>
              <a:gd name="connsiteY13" fmla="*/ 197963 h 1465868"/>
              <a:gd name="connsiteX14" fmla="*/ 345035 w 1612940"/>
              <a:gd name="connsiteY14" fmla="*/ 268664 h 1465868"/>
              <a:gd name="connsiteX15" fmla="*/ 349749 w 1612940"/>
              <a:gd name="connsiteY15" fmla="*/ 282804 h 1465868"/>
              <a:gd name="connsiteX16" fmla="*/ 363889 w 1612940"/>
              <a:gd name="connsiteY16" fmla="*/ 334652 h 1465868"/>
              <a:gd name="connsiteX17" fmla="*/ 415736 w 1612940"/>
              <a:gd name="connsiteY17" fmla="*/ 344078 h 1465868"/>
              <a:gd name="connsiteX18" fmla="*/ 429877 w 1612940"/>
              <a:gd name="connsiteY18" fmla="*/ 348792 h 1465868"/>
              <a:gd name="connsiteX19" fmla="*/ 439303 w 1612940"/>
              <a:gd name="connsiteY19" fmla="*/ 362932 h 1465868"/>
              <a:gd name="connsiteX20" fmla="*/ 434590 w 1612940"/>
              <a:gd name="connsiteY20" fmla="*/ 461913 h 1465868"/>
              <a:gd name="connsiteX21" fmla="*/ 420450 w 1612940"/>
              <a:gd name="connsiteY21" fmla="*/ 480767 h 1465868"/>
              <a:gd name="connsiteX22" fmla="*/ 415736 w 1612940"/>
              <a:gd name="connsiteY22" fmla="*/ 608029 h 1465868"/>
              <a:gd name="connsiteX23" fmla="*/ 439303 w 1612940"/>
              <a:gd name="connsiteY23" fmla="*/ 650449 h 1465868"/>
              <a:gd name="connsiteX24" fmla="*/ 453444 w 1612940"/>
              <a:gd name="connsiteY24" fmla="*/ 655163 h 1465868"/>
              <a:gd name="connsiteX25" fmla="*/ 467584 w 1612940"/>
              <a:gd name="connsiteY25" fmla="*/ 683443 h 1465868"/>
              <a:gd name="connsiteX26" fmla="*/ 472297 w 1612940"/>
              <a:gd name="connsiteY26" fmla="*/ 697584 h 1465868"/>
              <a:gd name="connsiteX27" fmla="*/ 491151 w 1612940"/>
              <a:gd name="connsiteY27" fmla="*/ 725864 h 1465868"/>
              <a:gd name="connsiteX28" fmla="*/ 500578 w 1612940"/>
              <a:gd name="connsiteY28" fmla="*/ 740004 h 1465868"/>
              <a:gd name="connsiteX29" fmla="*/ 505291 w 1612940"/>
              <a:gd name="connsiteY29" fmla="*/ 772998 h 1465868"/>
              <a:gd name="connsiteX30" fmla="*/ 510004 w 1612940"/>
              <a:gd name="connsiteY30" fmla="*/ 787138 h 1465868"/>
              <a:gd name="connsiteX31" fmla="*/ 514718 w 1612940"/>
              <a:gd name="connsiteY31" fmla="*/ 805992 h 1465868"/>
              <a:gd name="connsiteX32" fmla="*/ 519431 w 1612940"/>
              <a:gd name="connsiteY32" fmla="*/ 862553 h 1465868"/>
              <a:gd name="connsiteX33" fmla="*/ 533571 w 1612940"/>
              <a:gd name="connsiteY33" fmla="*/ 867266 h 1465868"/>
              <a:gd name="connsiteX34" fmla="*/ 542998 w 1612940"/>
              <a:gd name="connsiteY34" fmla="*/ 881406 h 1465868"/>
              <a:gd name="connsiteX35" fmla="*/ 557138 w 1612940"/>
              <a:gd name="connsiteY35" fmla="*/ 937967 h 1465868"/>
              <a:gd name="connsiteX36" fmla="*/ 561852 w 1612940"/>
              <a:gd name="connsiteY36" fmla="*/ 956821 h 1465868"/>
              <a:gd name="connsiteX37" fmla="*/ 571279 w 1612940"/>
              <a:gd name="connsiteY37" fmla="*/ 999241 h 1465868"/>
              <a:gd name="connsiteX38" fmla="*/ 585419 w 1612940"/>
              <a:gd name="connsiteY38" fmla="*/ 1003955 h 1465868"/>
              <a:gd name="connsiteX39" fmla="*/ 594846 w 1612940"/>
              <a:gd name="connsiteY39" fmla="*/ 1018095 h 1465868"/>
              <a:gd name="connsiteX40" fmla="*/ 613699 w 1612940"/>
              <a:gd name="connsiteY40" fmla="*/ 1065229 h 1465868"/>
              <a:gd name="connsiteX41" fmla="*/ 660833 w 1612940"/>
              <a:gd name="connsiteY41" fmla="*/ 1060515 h 1465868"/>
              <a:gd name="connsiteX42" fmla="*/ 670260 w 1612940"/>
              <a:gd name="connsiteY42" fmla="*/ 1032235 h 1465868"/>
              <a:gd name="connsiteX43" fmla="*/ 689114 w 1612940"/>
              <a:gd name="connsiteY43" fmla="*/ 1003955 h 1465868"/>
              <a:gd name="connsiteX44" fmla="*/ 802235 w 1612940"/>
              <a:gd name="connsiteY44" fmla="*/ 1008668 h 1465868"/>
              <a:gd name="connsiteX45" fmla="*/ 806949 w 1612940"/>
              <a:gd name="connsiteY45" fmla="*/ 1022808 h 1465868"/>
              <a:gd name="connsiteX46" fmla="*/ 821089 w 1612940"/>
              <a:gd name="connsiteY46" fmla="*/ 1027522 h 1465868"/>
              <a:gd name="connsiteX47" fmla="*/ 872936 w 1612940"/>
              <a:gd name="connsiteY47" fmla="*/ 1060515 h 1465868"/>
              <a:gd name="connsiteX48" fmla="*/ 891790 w 1612940"/>
              <a:gd name="connsiteY48" fmla="*/ 1088796 h 1465868"/>
              <a:gd name="connsiteX49" fmla="*/ 896503 w 1612940"/>
              <a:gd name="connsiteY49" fmla="*/ 1102936 h 1465868"/>
              <a:gd name="connsiteX50" fmla="*/ 934211 w 1612940"/>
              <a:gd name="connsiteY50" fmla="*/ 1112363 h 1465868"/>
              <a:gd name="connsiteX51" fmla="*/ 967204 w 1612940"/>
              <a:gd name="connsiteY51" fmla="*/ 1121790 h 1465868"/>
              <a:gd name="connsiteX52" fmla="*/ 1009625 w 1612940"/>
              <a:gd name="connsiteY52" fmla="*/ 1154784 h 1465868"/>
              <a:gd name="connsiteX53" fmla="*/ 1028479 w 1612940"/>
              <a:gd name="connsiteY53" fmla="*/ 1183064 h 1465868"/>
              <a:gd name="connsiteX54" fmla="*/ 1052046 w 1612940"/>
              <a:gd name="connsiteY54" fmla="*/ 1187777 h 1465868"/>
              <a:gd name="connsiteX55" fmla="*/ 1085039 w 1612940"/>
              <a:gd name="connsiteY55" fmla="*/ 1206631 h 1465868"/>
              <a:gd name="connsiteX56" fmla="*/ 1099180 w 1612940"/>
              <a:gd name="connsiteY56" fmla="*/ 1211344 h 1465868"/>
              <a:gd name="connsiteX57" fmla="*/ 1113320 w 1612940"/>
              <a:gd name="connsiteY57" fmla="*/ 1225485 h 1465868"/>
              <a:gd name="connsiteX58" fmla="*/ 1122747 w 1612940"/>
              <a:gd name="connsiteY58" fmla="*/ 1239625 h 1465868"/>
              <a:gd name="connsiteX59" fmla="*/ 1151027 w 1612940"/>
              <a:gd name="connsiteY59" fmla="*/ 1263192 h 1465868"/>
              <a:gd name="connsiteX60" fmla="*/ 1169881 w 1612940"/>
              <a:gd name="connsiteY60" fmla="*/ 1267905 h 1465868"/>
              <a:gd name="connsiteX61" fmla="*/ 1212301 w 1612940"/>
              <a:gd name="connsiteY61" fmla="*/ 1305612 h 1465868"/>
              <a:gd name="connsiteX62" fmla="*/ 1235868 w 1612940"/>
              <a:gd name="connsiteY62" fmla="*/ 1310326 h 1465868"/>
              <a:gd name="connsiteX63" fmla="*/ 1264149 w 1612940"/>
              <a:gd name="connsiteY63" fmla="*/ 1319753 h 1465868"/>
              <a:gd name="connsiteX64" fmla="*/ 1278289 w 1612940"/>
              <a:gd name="connsiteY64" fmla="*/ 1324466 h 1465868"/>
              <a:gd name="connsiteX65" fmla="*/ 1287716 w 1612940"/>
              <a:gd name="connsiteY65" fmla="*/ 1338606 h 1465868"/>
              <a:gd name="connsiteX66" fmla="*/ 1292429 w 1612940"/>
              <a:gd name="connsiteY66" fmla="*/ 1352746 h 1465868"/>
              <a:gd name="connsiteX67" fmla="*/ 1320710 w 1612940"/>
              <a:gd name="connsiteY67" fmla="*/ 1357460 h 1465868"/>
              <a:gd name="connsiteX68" fmla="*/ 1334850 w 1612940"/>
              <a:gd name="connsiteY68" fmla="*/ 1362173 h 1465868"/>
              <a:gd name="connsiteX69" fmla="*/ 1367844 w 1612940"/>
              <a:gd name="connsiteY69" fmla="*/ 1376313 h 1465868"/>
              <a:gd name="connsiteX70" fmla="*/ 1381984 w 1612940"/>
              <a:gd name="connsiteY70" fmla="*/ 1385740 h 1465868"/>
              <a:gd name="connsiteX71" fmla="*/ 1424404 w 1612940"/>
              <a:gd name="connsiteY71" fmla="*/ 1414021 h 1465868"/>
              <a:gd name="connsiteX72" fmla="*/ 1471538 w 1612940"/>
              <a:gd name="connsiteY72" fmla="*/ 1451728 h 1465868"/>
              <a:gd name="connsiteX73" fmla="*/ 1551666 w 1612940"/>
              <a:gd name="connsiteY73" fmla="*/ 1456441 h 1465868"/>
              <a:gd name="connsiteX74" fmla="*/ 1570520 w 1612940"/>
              <a:gd name="connsiteY74" fmla="*/ 1461155 h 1465868"/>
              <a:gd name="connsiteX75" fmla="*/ 1612940 w 1612940"/>
              <a:gd name="connsiteY75" fmla="*/ 1465868 h 14658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612940" h="1465868">
                <a:moveTo>
                  <a:pt x="5670" y="0"/>
                </a:moveTo>
                <a:cubicBezTo>
                  <a:pt x="1336" y="21674"/>
                  <a:pt x="-4563" y="38251"/>
                  <a:pt x="5670" y="61274"/>
                </a:cubicBezTo>
                <a:cubicBezTo>
                  <a:pt x="7688" y="65814"/>
                  <a:pt x="15034" y="64623"/>
                  <a:pt x="19811" y="65988"/>
                </a:cubicBezTo>
                <a:cubicBezTo>
                  <a:pt x="61258" y="77830"/>
                  <a:pt x="18887" y="64109"/>
                  <a:pt x="52804" y="75414"/>
                </a:cubicBezTo>
                <a:cubicBezTo>
                  <a:pt x="57518" y="78556"/>
                  <a:pt x="61768" y="82540"/>
                  <a:pt x="66945" y="84841"/>
                </a:cubicBezTo>
                <a:cubicBezTo>
                  <a:pt x="90028" y="95100"/>
                  <a:pt x="92980" y="92651"/>
                  <a:pt x="114079" y="98981"/>
                </a:cubicBezTo>
                <a:cubicBezTo>
                  <a:pt x="123597" y="101836"/>
                  <a:pt x="142359" y="108408"/>
                  <a:pt x="142359" y="108408"/>
                </a:cubicBezTo>
                <a:cubicBezTo>
                  <a:pt x="164355" y="106837"/>
                  <a:pt x="186295" y="103695"/>
                  <a:pt x="208347" y="103695"/>
                </a:cubicBezTo>
                <a:cubicBezTo>
                  <a:pt x="214825" y="103695"/>
                  <a:pt x="222224" y="104261"/>
                  <a:pt x="227200" y="108408"/>
                </a:cubicBezTo>
                <a:cubicBezTo>
                  <a:pt x="232598" y="112906"/>
                  <a:pt x="232543" y="121544"/>
                  <a:pt x="236627" y="127262"/>
                </a:cubicBezTo>
                <a:cubicBezTo>
                  <a:pt x="245244" y="139326"/>
                  <a:pt x="261545" y="149729"/>
                  <a:pt x="274334" y="155542"/>
                </a:cubicBezTo>
                <a:cubicBezTo>
                  <a:pt x="283380" y="159654"/>
                  <a:pt x="293188" y="161827"/>
                  <a:pt x="302615" y="164969"/>
                </a:cubicBezTo>
                <a:cubicBezTo>
                  <a:pt x="340322" y="190108"/>
                  <a:pt x="294759" y="157113"/>
                  <a:pt x="326182" y="188536"/>
                </a:cubicBezTo>
                <a:cubicBezTo>
                  <a:pt x="330188" y="192542"/>
                  <a:pt x="335609" y="194821"/>
                  <a:pt x="340322" y="197963"/>
                </a:cubicBezTo>
                <a:cubicBezTo>
                  <a:pt x="341893" y="221530"/>
                  <a:pt x="342427" y="245189"/>
                  <a:pt x="345035" y="268664"/>
                </a:cubicBezTo>
                <a:cubicBezTo>
                  <a:pt x="345584" y="273602"/>
                  <a:pt x="348544" y="277984"/>
                  <a:pt x="349749" y="282804"/>
                </a:cubicBezTo>
                <a:cubicBezTo>
                  <a:pt x="351022" y="287896"/>
                  <a:pt x="358612" y="333773"/>
                  <a:pt x="363889" y="334652"/>
                </a:cubicBezTo>
                <a:cubicBezTo>
                  <a:pt x="376491" y="336752"/>
                  <a:pt x="402565" y="340785"/>
                  <a:pt x="415736" y="344078"/>
                </a:cubicBezTo>
                <a:cubicBezTo>
                  <a:pt x="420556" y="345283"/>
                  <a:pt x="425163" y="347221"/>
                  <a:pt x="429877" y="348792"/>
                </a:cubicBezTo>
                <a:cubicBezTo>
                  <a:pt x="433019" y="353505"/>
                  <a:pt x="438259" y="357364"/>
                  <a:pt x="439303" y="362932"/>
                </a:cubicBezTo>
                <a:cubicBezTo>
                  <a:pt x="445959" y="398432"/>
                  <a:pt x="448386" y="428803"/>
                  <a:pt x="434590" y="461913"/>
                </a:cubicBezTo>
                <a:cubicBezTo>
                  <a:pt x="431569" y="469164"/>
                  <a:pt x="425163" y="474482"/>
                  <a:pt x="420450" y="480767"/>
                </a:cubicBezTo>
                <a:cubicBezTo>
                  <a:pt x="401513" y="537575"/>
                  <a:pt x="407438" y="508458"/>
                  <a:pt x="415736" y="608029"/>
                </a:cubicBezTo>
                <a:cubicBezTo>
                  <a:pt x="416685" y="619411"/>
                  <a:pt x="434451" y="648832"/>
                  <a:pt x="439303" y="650449"/>
                </a:cubicBezTo>
                <a:lnTo>
                  <a:pt x="453444" y="655163"/>
                </a:lnTo>
                <a:cubicBezTo>
                  <a:pt x="465291" y="690707"/>
                  <a:pt x="449309" y="646892"/>
                  <a:pt x="467584" y="683443"/>
                </a:cubicBezTo>
                <a:cubicBezTo>
                  <a:pt x="469806" y="687887"/>
                  <a:pt x="469884" y="693241"/>
                  <a:pt x="472297" y="697584"/>
                </a:cubicBezTo>
                <a:cubicBezTo>
                  <a:pt x="477799" y="707488"/>
                  <a:pt x="484866" y="716437"/>
                  <a:pt x="491151" y="725864"/>
                </a:cubicBezTo>
                <a:lnTo>
                  <a:pt x="500578" y="740004"/>
                </a:lnTo>
                <a:cubicBezTo>
                  <a:pt x="502149" y="751002"/>
                  <a:pt x="503112" y="762104"/>
                  <a:pt x="505291" y="772998"/>
                </a:cubicBezTo>
                <a:cubicBezTo>
                  <a:pt x="506265" y="777870"/>
                  <a:pt x="508639" y="782361"/>
                  <a:pt x="510004" y="787138"/>
                </a:cubicBezTo>
                <a:cubicBezTo>
                  <a:pt x="511784" y="793367"/>
                  <a:pt x="513147" y="799707"/>
                  <a:pt x="514718" y="805992"/>
                </a:cubicBezTo>
                <a:cubicBezTo>
                  <a:pt x="516289" y="824846"/>
                  <a:pt x="513867" y="844471"/>
                  <a:pt x="519431" y="862553"/>
                </a:cubicBezTo>
                <a:cubicBezTo>
                  <a:pt x="520892" y="867302"/>
                  <a:pt x="529691" y="864162"/>
                  <a:pt x="533571" y="867266"/>
                </a:cubicBezTo>
                <a:cubicBezTo>
                  <a:pt x="537995" y="870805"/>
                  <a:pt x="539856" y="876693"/>
                  <a:pt x="542998" y="881406"/>
                </a:cubicBezTo>
                <a:lnTo>
                  <a:pt x="557138" y="937967"/>
                </a:lnTo>
                <a:cubicBezTo>
                  <a:pt x="558709" y="944252"/>
                  <a:pt x="560447" y="950497"/>
                  <a:pt x="561852" y="956821"/>
                </a:cubicBezTo>
                <a:cubicBezTo>
                  <a:pt x="564994" y="970961"/>
                  <a:pt x="564801" y="986285"/>
                  <a:pt x="571279" y="999241"/>
                </a:cubicBezTo>
                <a:cubicBezTo>
                  <a:pt x="573501" y="1003685"/>
                  <a:pt x="580706" y="1002384"/>
                  <a:pt x="585419" y="1003955"/>
                </a:cubicBezTo>
                <a:cubicBezTo>
                  <a:pt x="588561" y="1008668"/>
                  <a:pt x="593472" y="1012599"/>
                  <a:pt x="594846" y="1018095"/>
                </a:cubicBezTo>
                <a:cubicBezTo>
                  <a:pt x="607284" y="1067845"/>
                  <a:pt x="583556" y="1055180"/>
                  <a:pt x="613699" y="1065229"/>
                </a:cubicBezTo>
                <a:lnTo>
                  <a:pt x="660833" y="1060515"/>
                </a:lnTo>
                <a:cubicBezTo>
                  <a:pt x="669416" y="1055508"/>
                  <a:pt x="667405" y="1041753"/>
                  <a:pt x="670260" y="1032235"/>
                </a:cubicBezTo>
                <a:cubicBezTo>
                  <a:pt x="677869" y="1006870"/>
                  <a:pt x="668251" y="1017861"/>
                  <a:pt x="689114" y="1003955"/>
                </a:cubicBezTo>
                <a:cubicBezTo>
                  <a:pt x="726821" y="1005526"/>
                  <a:pt x="764969" y="1002706"/>
                  <a:pt x="802235" y="1008668"/>
                </a:cubicBezTo>
                <a:cubicBezTo>
                  <a:pt x="807141" y="1009453"/>
                  <a:pt x="803436" y="1019295"/>
                  <a:pt x="806949" y="1022808"/>
                </a:cubicBezTo>
                <a:cubicBezTo>
                  <a:pt x="810462" y="1026321"/>
                  <a:pt x="816727" y="1025143"/>
                  <a:pt x="821089" y="1027522"/>
                </a:cubicBezTo>
                <a:cubicBezTo>
                  <a:pt x="835692" y="1035487"/>
                  <a:pt x="857129" y="1049978"/>
                  <a:pt x="872936" y="1060515"/>
                </a:cubicBezTo>
                <a:cubicBezTo>
                  <a:pt x="879221" y="1069942"/>
                  <a:pt x="888207" y="1078047"/>
                  <a:pt x="891790" y="1088796"/>
                </a:cubicBezTo>
                <a:cubicBezTo>
                  <a:pt x="893361" y="1093509"/>
                  <a:pt x="892160" y="1100523"/>
                  <a:pt x="896503" y="1102936"/>
                </a:cubicBezTo>
                <a:cubicBezTo>
                  <a:pt x="907829" y="1109228"/>
                  <a:pt x="921920" y="1108266"/>
                  <a:pt x="934211" y="1112363"/>
                </a:cubicBezTo>
                <a:cubicBezTo>
                  <a:pt x="954496" y="1119124"/>
                  <a:pt x="943531" y="1115871"/>
                  <a:pt x="967204" y="1121790"/>
                </a:cubicBezTo>
                <a:cubicBezTo>
                  <a:pt x="1001031" y="1144340"/>
                  <a:pt x="987474" y="1132631"/>
                  <a:pt x="1009625" y="1154784"/>
                </a:cubicBezTo>
                <a:cubicBezTo>
                  <a:pt x="1013815" y="1167354"/>
                  <a:pt x="1014355" y="1176002"/>
                  <a:pt x="1028479" y="1183064"/>
                </a:cubicBezTo>
                <a:cubicBezTo>
                  <a:pt x="1035645" y="1186647"/>
                  <a:pt x="1044190" y="1186206"/>
                  <a:pt x="1052046" y="1187777"/>
                </a:cubicBezTo>
                <a:cubicBezTo>
                  <a:pt x="1066244" y="1197243"/>
                  <a:pt x="1068298" y="1199456"/>
                  <a:pt x="1085039" y="1206631"/>
                </a:cubicBezTo>
                <a:cubicBezTo>
                  <a:pt x="1089606" y="1208588"/>
                  <a:pt x="1094466" y="1209773"/>
                  <a:pt x="1099180" y="1211344"/>
                </a:cubicBezTo>
                <a:cubicBezTo>
                  <a:pt x="1103893" y="1216058"/>
                  <a:pt x="1109053" y="1220364"/>
                  <a:pt x="1113320" y="1225485"/>
                </a:cubicBezTo>
                <a:cubicBezTo>
                  <a:pt x="1116946" y="1229837"/>
                  <a:pt x="1119120" y="1235273"/>
                  <a:pt x="1122747" y="1239625"/>
                </a:cubicBezTo>
                <a:cubicBezTo>
                  <a:pt x="1129038" y="1247174"/>
                  <a:pt x="1141415" y="1259073"/>
                  <a:pt x="1151027" y="1263192"/>
                </a:cubicBezTo>
                <a:cubicBezTo>
                  <a:pt x="1156981" y="1265744"/>
                  <a:pt x="1163596" y="1266334"/>
                  <a:pt x="1169881" y="1267905"/>
                </a:cubicBezTo>
                <a:cubicBezTo>
                  <a:pt x="1180879" y="1282569"/>
                  <a:pt x="1191819" y="1301515"/>
                  <a:pt x="1212301" y="1305612"/>
                </a:cubicBezTo>
                <a:cubicBezTo>
                  <a:pt x="1220157" y="1307183"/>
                  <a:pt x="1228139" y="1308218"/>
                  <a:pt x="1235868" y="1310326"/>
                </a:cubicBezTo>
                <a:cubicBezTo>
                  <a:pt x="1245455" y="1312941"/>
                  <a:pt x="1254722" y="1316611"/>
                  <a:pt x="1264149" y="1319753"/>
                </a:cubicBezTo>
                <a:lnTo>
                  <a:pt x="1278289" y="1324466"/>
                </a:lnTo>
                <a:cubicBezTo>
                  <a:pt x="1281431" y="1329179"/>
                  <a:pt x="1285183" y="1333539"/>
                  <a:pt x="1287716" y="1338606"/>
                </a:cubicBezTo>
                <a:cubicBezTo>
                  <a:pt x="1289938" y="1343050"/>
                  <a:pt x="1288115" y="1350281"/>
                  <a:pt x="1292429" y="1352746"/>
                </a:cubicBezTo>
                <a:cubicBezTo>
                  <a:pt x="1300727" y="1357488"/>
                  <a:pt x="1311381" y="1355387"/>
                  <a:pt x="1320710" y="1357460"/>
                </a:cubicBezTo>
                <a:cubicBezTo>
                  <a:pt x="1325560" y="1358538"/>
                  <a:pt x="1330137" y="1360602"/>
                  <a:pt x="1334850" y="1362173"/>
                </a:cubicBezTo>
                <a:cubicBezTo>
                  <a:pt x="1370349" y="1385840"/>
                  <a:pt x="1325233" y="1358051"/>
                  <a:pt x="1367844" y="1376313"/>
                </a:cubicBezTo>
                <a:cubicBezTo>
                  <a:pt x="1373051" y="1378544"/>
                  <a:pt x="1377180" y="1382738"/>
                  <a:pt x="1381984" y="1385740"/>
                </a:cubicBezTo>
                <a:cubicBezTo>
                  <a:pt x="1398396" y="1395997"/>
                  <a:pt x="1410134" y="1401178"/>
                  <a:pt x="1424404" y="1414021"/>
                </a:cubicBezTo>
                <a:cubicBezTo>
                  <a:pt x="1434495" y="1423103"/>
                  <a:pt x="1452966" y="1449075"/>
                  <a:pt x="1471538" y="1451728"/>
                </a:cubicBezTo>
                <a:cubicBezTo>
                  <a:pt x="1498025" y="1455512"/>
                  <a:pt x="1524957" y="1454870"/>
                  <a:pt x="1551666" y="1456441"/>
                </a:cubicBezTo>
                <a:cubicBezTo>
                  <a:pt x="1557951" y="1458012"/>
                  <a:pt x="1564117" y="1460170"/>
                  <a:pt x="1570520" y="1461155"/>
                </a:cubicBezTo>
                <a:cubicBezTo>
                  <a:pt x="1584582" y="1463318"/>
                  <a:pt x="1612940" y="1465868"/>
                  <a:pt x="1612940" y="146586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0" name="Frihåndsform 19"/>
          <p:cNvSpPr/>
          <p:nvPr/>
        </p:nvSpPr>
        <p:spPr>
          <a:xfrm>
            <a:off x="5586599" y="5608490"/>
            <a:ext cx="437129" cy="919572"/>
          </a:xfrm>
          <a:custGeom>
            <a:avLst/>
            <a:gdLst>
              <a:gd name="connsiteX0" fmla="*/ 437129 w 437129"/>
              <a:gd name="connsiteY0" fmla="*/ 9885 h 919572"/>
              <a:gd name="connsiteX1" fmla="*/ 413562 w 437129"/>
              <a:gd name="connsiteY1" fmla="*/ 458 h 919572"/>
              <a:gd name="connsiteX2" fmla="*/ 361714 w 437129"/>
              <a:gd name="connsiteY2" fmla="*/ 14599 h 919572"/>
              <a:gd name="connsiteX3" fmla="*/ 347574 w 437129"/>
              <a:gd name="connsiteY3" fmla="*/ 19312 h 919572"/>
              <a:gd name="connsiteX4" fmla="*/ 333434 w 437129"/>
              <a:gd name="connsiteY4" fmla="*/ 28739 h 919572"/>
              <a:gd name="connsiteX5" fmla="*/ 300440 w 437129"/>
              <a:gd name="connsiteY5" fmla="*/ 38166 h 919572"/>
              <a:gd name="connsiteX6" fmla="*/ 286300 w 437129"/>
              <a:gd name="connsiteY6" fmla="*/ 42879 h 919572"/>
              <a:gd name="connsiteX7" fmla="*/ 276873 w 437129"/>
              <a:gd name="connsiteY7" fmla="*/ 57019 h 919572"/>
              <a:gd name="connsiteX8" fmla="*/ 272160 w 437129"/>
              <a:gd name="connsiteY8" fmla="*/ 71159 h 919572"/>
              <a:gd name="connsiteX9" fmla="*/ 243879 w 437129"/>
              <a:gd name="connsiteY9" fmla="*/ 75873 h 919572"/>
              <a:gd name="connsiteX10" fmla="*/ 196745 w 437129"/>
              <a:gd name="connsiteY10" fmla="*/ 90013 h 919572"/>
              <a:gd name="connsiteX11" fmla="*/ 182605 w 437129"/>
              <a:gd name="connsiteY11" fmla="*/ 94726 h 919572"/>
              <a:gd name="connsiteX12" fmla="*/ 154325 w 437129"/>
              <a:gd name="connsiteY12" fmla="*/ 108867 h 919572"/>
              <a:gd name="connsiteX13" fmla="*/ 140185 w 437129"/>
              <a:gd name="connsiteY13" fmla="*/ 127720 h 919572"/>
              <a:gd name="connsiteX14" fmla="*/ 149611 w 437129"/>
              <a:gd name="connsiteY14" fmla="*/ 151287 h 919572"/>
              <a:gd name="connsiteX15" fmla="*/ 159038 w 437129"/>
              <a:gd name="connsiteY15" fmla="*/ 179568 h 919572"/>
              <a:gd name="connsiteX16" fmla="*/ 163752 w 437129"/>
              <a:gd name="connsiteY16" fmla="*/ 193708 h 919572"/>
              <a:gd name="connsiteX17" fmla="*/ 159038 w 437129"/>
              <a:gd name="connsiteY17" fmla="*/ 240842 h 919572"/>
              <a:gd name="connsiteX18" fmla="*/ 154325 w 437129"/>
              <a:gd name="connsiteY18" fmla="*/ 259696 h 919572"/>
              <a:gd name="connsiteX19" fmla="*/ 140185 w 437129"/>
              <a:gd name="connsiteY19" fmla="*/ 269122 h 919572"/>
              <a:gd name="connsiteX20" fmla="*/ 121331 w 437129"/>
              <a:gd name="connsiteY20" fmla="*/ 297403 h 919572"/>
              <a:gd name="connsiteX21" fmla="*/ 111904 w 437129"/>
              <a:gd name="connsiteY21" fmla="*/ 325683 h 919572"/>
              <a:gd name="connsiteX22" fmla="*/ 93050 w 437129"/>
              <a:gd name="connsiteY22" fmla="*/ 377531 h 919572"/>
              <a:gd name="connsiteX23" fmla="*/ 78910 w 437129"/>
              <a:gd name="connsiteY23" fmla="*/ 386957 h 919572"/>
              <a:gd name="connsiteX24" fmla="*/ 69483 w 437129"/>
              <a:gd name="connsiteY24" fmla="*/ 401098 h 919572"/>
              <a:gd name="connsiteX25" fmla="*/ 60057 w 437129"/>
              <a:gd name="connsiteY25" fmla="*/ 434091 h 919572"/>
              <a:gd name="connsiteX26" fmla="*/ 45916 w 437129"/>
              <a:gd name="connsiteY26" fmla="*/ 443518 h 919572"/>
              <a:gd name="connsiteX27" fmla="*/ 36490 w 437129"/>
              <a:gd name="connsiteY27" fmla="*/ 462372 h 919572"/>
              <a:gd name="connsiteX28" fmla="*/ 27063 w 437129"/>
              <a:gd name="connsiteY28" fmla="*/ 495366 h 919572"/>
              <a:gd name="connsiteX29" fmla="*/ 22349 w 437129"/>
              <a:gd name="connsiteY29" fmla="*/ 509506 h 919572"/>
              <a:gd name="connsiteX30" fmla="*/ 8209 w 437129"/>
              <a:gd name="connsiteY30" fmla="*/ 561353 h 919572"/>
              <a:gd name="connsiteX31" fmla="*/ 8209 w 437129"/>
              <a:gd name="connsiteY31" fmla="*/ 707469 h 919572"/>
              <a:gd name="connsiteX32" fmla="*/ 22349 w 437129"/>
              <a:gd name="connsiteY32" fmla="*/ 716896 h 919572"/>
              <a:gd name="connsiteX33" fmla="*/ 27063 w 437129"/>
              <a:gd name="connsiteY33" fmla="*/ 759316 h 919572"/>
              <a:gd name="connsiteX34" fmla="*/ 41203 w 437129"/>
              <a:gd name="connsiteY34" fmla="*/ 858298 h 919572"/>
              <a:gd name="connsiteX35" fmla="*/ 50630 w 437129"/>
              <a:gd name="connsiteY35" fmla="*/ 919572 h 91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437129" h="919572">
                <a:moveTo>
                  <a:pt x="437129" y="9885"/>
                </a:moveTo>
                <a:cubicBezTo>
                  <a:pt x="429273" y="6743"/>
                  <a:pt x="421994" y="1161"/>
                  <a:pt x="413562" y="458"/>
                </a:cubicBezTo>
                <a:cubicBezTo>
                  <a:pt x="384913" y="-1929"/>
                  <a:pt x="383357" y="5323"/>
                  <a:pt x="361714" y="14599"/>
                </a:cubicBezTo>
                <a:cubicBezTo>
                  <a:pt x="357147" y="16556"/>
                  <a:pt x="352287" y="17741"/>
                  <a:pt x="347574" y="19312"/>
                </a:cubicBezTo>
                <a:cubicBezTo>
                  <a:pt x="342861" y="22454"/>
                  <a:pt x="338501" y="26206"/>
                  <a:pt x="333434" y="28739"/>
                </a:cubicBezTo>
                <a:cubicBezTo>
                  <a:pt x="325904" y="32504"/>
                  <a:pt x="307481" y="36154"/>
                  <a:pt x="300440" y="38166"/>
                </a:cubicBezTo>
                <a:cubicBezTo>
                  <a:pt x="295663" y="39531"/>
                  <a:pt x="291013" y="41308"/>
                  <a:pt x="286300" y="42879"/>
                </a:cubicBezTo>
                <a:cubicBezTo>
                  <a:pt x="283158" y="47592"/>
                  <a:pt x="279406" y="51952"/>
                  <a:pt x="276873" y="57019"/>
                </a:cubicBezTo>
                <a:cubicBezTo>
                  <a:pt x="274651" y="61463"/>
                  <a:pt x="276474" y="68694"/>
                  <a:pt x="272160" y="71159"/>
                </a:cubicBezTo>
                <a:cubicBezTo>
                  <a:pt x="263862" y="75901"/>
                  <a:pt x="253250" y="73999"/>
                  <a:pt x="243879" y="75873"/>
                </a:cubicBezTo>
                <a:cubicBezTo>
                  <a:pt x="226067" y="79436"/>
                  <a:pt x="214787" y="83999"/>
                  <a:pt x="196745" y="90013"/>
                </a:cubicBezTo>
                <a:lnTo>
                  <a:pt x="182605" y="94726"/>
                </a:lnTo>
                <a:cubicBezTo>
                  <a:pt x="171105" y="98559"/>
                  <a:pt x="163461" y="99731"/>
                  <a:pt x="154325" y="108867"/>
                </a:cubicBezTo>
                <a:cubicBezTo>
                  <a:pt x="148770" y="114422"/>
                  <a:pt x="144898" y="121436"/>
                  <a:pt x="140185" y="127720"/>
                </a:cubicBezTo>
                <a:cubicBezTo>
                  <a:pt x="130427" y="156992"/>
                  <a:pt x="135045" y="127981"/>
                  <a:pt x="149611" y="151287"/>
                </a:cubicBezTo>
                <a:cubicBezTo>
                  <a:pt x="154878" y="159713"/>
                  <a:pt x="155896" y="170141"/>
                  <a:pt x="159038" y="179568"/>
                </a:cubicBezTo>
                <a:lnTo>
                  <a:pt x="163752" y="193708"/>
                </a:lnTo>
                <a:cubicBezTo>
                  <a:pt x="162181" y="209419"/>
                  <a:pt x="161271" y="225211"/>
                  <a:pt x="159038" y="240842"/>
                </a:cubicBezTo>
                <a:cubicBezTo>
                  <a:pt x="158122" y="247255"/>
                  <a:pt x="157918" y="254306"/>
                  <a:pt x="154325" y="259696"/>
                </a:cubicBezTo>
                <a:cubicBezTo>
                  <a:pt x="151183" y="264409"/>
                  <a:pt x="144898" y="265980"/>
                  <a:pt x="140185" y="269122"/>
                </a:cubicBezTo>
                <a:cubicBezTo>
                  <a:pt x="133900" y="278549"/>
                  <a:pt x="124914" y="286655"/>
                  <a:pt x="121331" y="297403"/>
                </a:cubicBezTo>
                <a:cubicBezTo>
                  <a:pt x="118189" y="306830"/>
                  <a:pt x="114314" y="316043"/>
                  <a:pt x="111904" y="325683"/>
                </a:cubicBezTo>
                <a:cubicBezTo>
                  <a:pt x="107436" y="343553"/>
                  <a:pt x="106894" y="363687"/>
                  <a:pt x="93050" y="377531"/>
                </a:cubicBezTo>
                <a:cubicBezTo>
                  <a:pt x="89045" y="381536"/>
                  <a:pt x="83623" y="383815"/>
                  <a:pt x="78910" y="386957"/>
                </a:cubicBezTo>
                <a:cubicBezTo>
                  <a:pt x="75768" y="391671"/>
                  <a:pt x="71715" y="395891"/>
                  <a:pt x="69483" y="401098"/>
                </a:cubicBezTo>
                <a:cubicBezTo>
                  <a:pt x="68702" y="402921"/>
                  <a:pt x="62879" y="430564"/>
                  <a:pt x="60057" y="434091"/>
                </a:cubicBezTo>
                <a:cubicBezTo>
                  <a:pt x="56518" y="438515"/>
                  <a:pt x="50630" y="440376"/>
                  <a:pt x="45916" y="443518"/>
                </a:cubicBezTo>
                <a:cubicBezTo>
                  <a:pt x="42774" y="449803"/>
                  <a:pt x="39258" y="455914"/>
                  <a:pt x="36490" y="462372"/>
                </a:cubicBezTo>
                <a:cubicBezTo>
                  <a:pt x="31642" y="473684"/>
                  <a:pt x="30484" y="483392"/>
                  <a:pt x="27063" y="495366"/>
                </a:cubicBezTo>
                <a:cubicBezTo>
                  <a:pt x="25698" y="500143"/>
                  <a:pt x="23656" y="504713"/>
                  <a:pt x="22349" y="509506"/>
                </a:cubicBezTo>
                <a:cubicBezTo>
                  <a:pt x="6402" y="567981"/>
                  <a:pt x="19059" y="528807"/>
                  <a:pt x="8209" y="561353"/>
                </a:cubicBezTo>
                <a:cubicBezTo>
                  <a:pt x="-1193" y="617769"/>
                  <a:pt x="-4179" y="623847"/>
                  <a:pt x="8209" y="707469"/>
                </a:cubicBezTo>
                <a:cubicBezTo>
                  <a:pt x="9039" y="713073"/>
                  <a:pt x="17636" y="713754"/>
                  <a:pt x="22349" y="716896"/>
                </a:cubicBezTo>
                <a:cubicBezTo>
                  <a:pt x="23920" y="731036"/>
                  <a:pt x="26012" y="745128"/>
                  <a:pt x="27063" y="759316"/>
                </a:cubicBezTo>
                <a:cubicBezTo>
                  <a:pt x="33976" y="852643"/>
                  <a:pt x="15688" y="820024"/>
                  <a:pt x="41203" y="858298"/>
                </a:cubicBezTo>
                <a:cubicBezTo>
                  <a:pt x="54108" y="897012"/>
                  <a:pt x="50630" y="876641"/>
                  <a:pt x="50630" y="919572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3" name="TekstSylinder 12"/>
          <p:cNvSpPr txBox="1"/>
          <p:nvPr/>
        </p:nvSpPr>
        <p:spPr>
          <a:xfrm>
            <a:off x="8588175" y="332656"/>
            <a:ext cx="3646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nb-NO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8291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4371950" cy="5829267"/>
          </a:xfrm>
          <a:prstGeom prst="rect">
            <a:avLst/>
          </a:prstGeom>
        </p:spPr>
      </p:pic>
      <p:sp>
        <p:nvSpPr>
          <p:cNvPr id="5" name="TekstSylinder 4"/>
          <p:cNvSpPr txBox="1"/>
          <p:nvPr/>
        </p:nvSpPr>
        <p:spPr>
          <a:xfrm>
            <a:off x="5220072" y="620688"/>
            <a:ext cx="3816424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nb-NO" b="1" dirty="0" smtClean="0">
                <a:latin typeface="Times New Roman" pitchFamily="18" charset="0"/>
                <a:cs typeface="Times New Roman" pitchFamily="18" charset="0"/>
              </a:rPr>
              <a:t>03</a:t>
            </a:r>
          </a:p>
          <a:p>
            <a:pPr algn="ctr"/>
            <a:r>
              <a:rPr lang="nb-NO" b="1" dirty="0" smtClean="0">
                <a:latin typeface="Times New Roman" pitchFamily="18" charset="0"/>
                <a:cs typeface="Times New Roman" pitchFamily="18" charset="0"/>
              </a:rPr>
              <a:t>Den tomme sarkofagen  i</a:t>
            </a:r>
          </a:p>
          <a:p>
            <a:pPr algn="ctr"/>
            <a:r>
              <a:rPr lang="nb-NO" b="1" dirty="0" smtClean="0">
                <a:latin typeface="Times New Roman" pitchFamily="18" charset="0"/>
                <a:cs typeface="Times New Roman" pitchFamily="18" charset="0"/>
              </a:rPr>
              <a:t> Il </a:t>
            </a:r>
            <a:r>
              <a:rPr lang="nb-NO" b="1" dirty="0" err="1" smtClean="0">
                <a:latin typeface="Times New Roman" pitchFamily="18" charset="0"/>
                <a:cs typeface="Times New Roman" pitchFamily="18" charset="0"/>
              </a:rPr>
              <a:t>Pentheon</a:t>
            </a:r>
            <a:r>
              <a:rPr lang="nb-NO" b="1" dirty="0" smtClean="0">
                <a:latin typeface="Times New Roman" pitchFamily="18" charset="0"/>
                <a:cs typeface="Times New Roman" pitchFamily="18" charset="0"/>
              </a:rPr>
              <a:t> Caracas Venezuela</a:t>
            </a:r>
          </a:p>
          <a:p>
            <a:pPr algn="ctr"/>
            <a:endParaRPr lang="nb-NO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nb-NO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nb-NO" b="1" dirty="0" smtClean="0">
                <a:latin typeface="Times New Roman" pitchFamily="18" charset="0"/>
                <a:cs typeface="Times New Roman" pitchFamily="18" charset="0"/>
              </a:rPr>
              <a:t>Venter på støvet til frihetshelten </a:t>
            </a:r>
          </a:p>
          <a:p>
            <a:pPr algn="ctr"/>
            <a:r>
              <a:rPr lang="nb-NO" b="1" dirty="0" smtClean="0"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nb-NO" b="1" dirty="0" err="1" smtClean="0">
                <a:latin typeface="Times New Roman" pitchFamily="18" charset="0"/>
                <a:cs typeface="Times New Roman" pitchFamily="18" charset="0"/>
              </a:rPr>
              <a:t>Precursor</a:t>
            </a:r>
            <a:r>
              <a:rPr lang="nb-NO" b="1" dirty="0" smtClean="0">
                <a:latin typeface="Times New Roman" pitchFamily="18" charset="0"/>
                <a:cs typeface="Times New Roman" pitchFamily="18" charset="0"/>
              </a:rPr>
              <a:t> – Forløperen</a:t>
            </a:r>
          </a:p>
          <a:p>
            <a:pPr algn="ctr"/>
            <a:endParaRPr lang="nb-NO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nb-NO" sz="2800" b="1" dirty="0" smtClean="0">
                <a:latin typeface="Times New Roman" pitchFamily="18" charset="0"/>
                <a:cs typeface="Times New Roman" pitchFamily="18" charset="0"/>
              </a:rPr>
              <a:t>Francesco de Miranda</a:t>
            </a:r>
          </a:p>
          <a:p>
            <a:pPr algn="ctr"/>
            <a:r>
              <a:rPr lang="nb-NO" sz="2800" b="1" dirty="0" smtClean="0">
                <a:latin typeface="Times New Roman" pitchFamily="18" charset="0"/>
                <a:cs typeface="Times New Roman" pitchFamily="18" charset="0"/>
              </a:rPr>
              <a:t>1750 – 1816</a:t>
            </a:r>
          </a:p>
          <a:p>
            <a:pPr algn="ctr"/>
            <a:endParaRPr lang="nb-NO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nb-NO" b="1" dirty="0" smtClean="0">
                <a:latin typeface="Times New Roman" pitchFamily="18" charset="0"/>
                <a:cs typeface="Times New Roman" pitchFamily="18" charset="0"/>
              </a:rPr>
              <a:t>«Han døde som han levde</a:t>
            </a:r>
          </a:p>
          <a:p>
            <a:pPr algn="ctr"/>
            <a:r>
              <a:rPr lang="nb-NO" b="1" dirty="0" smtClean="0">
                <a:latin typeface="Times New Roman" pitchFamily="18" charset="0"/>
                <a:cs typeface="Times New Roman" pitchFamily="18" charset="0"/>
              </a:rPr>
              <a:t>Uten å bøye seg for noen»</a:t>
            </a:r>
          </a:p>
          <a:p>
            <a:endParaRPr lang="nb-NO" b="1" dirty="0" smtClean="0"/>
          </a:p>
          <a:p>
            <a:pPr algn="ctr"/>
            <a:endParaRPr lang="nb-NO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nb-NO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nb-NO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nb-NO" sz="1200" b="1" i="1" dirty="0" smtClean="0"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nb-NO" sz="1200" b="1" i="1" dirty="0">
                <a:latin typeface="Times New Roman" pitchFamily="18" charset="0"/>
                <a:cs typeface="Times New Roman" pitchFamily="18" charset="0"/>
              </a:rPr>
              <a:t>000…</a:t>
            </a:r>
          </a:p>
          <a:p>
            <a:pPr algn="ctr"/>
            <a:r>
              <a:rPr lang="nb-NO" sz="1200" b="1" i="1" dirty="0">
                <a:latin typeface="Times New Roman" pitchFamily="18" charset="0"/>
                <a:cs typeface="Times New Roman" pitchFamily="18" charset="0"/>
              </a:rPr>
              <a:t>Foredrag </a:t>
            </a:r>
            <a:r>
              <a:rPr lang="nb-NO" sz="1200" b="1" i="1" dirty="0" smtClean="0">
                <a:latin typeface="Times New Roman" pitchFamily="18" charset="0"/>
                <a:cs typeface="Times New Roman" pitchFamily="18" charset="0"/>
              </a:rPr>
              <a:t>Treschow-symposiet 26-27.okt </a:t>
            </a:r>
            <a:r>
              <a:rPr lang="nb-NO" sz="1200" b="1" i="1" dirty="0">
                <a:latin typeface="Times New Roman" pitchFamily="18" charset="0"/>
                <a:cs typeface="Times New Roman" pitchFamily="18" charset="0"/>
              </a:rPr>
              <a:t>2013 i </a:t>
            </a:r>
            <a:r>
              <a:rPr lang="nb-NO" sz="1200" b="1" i="1" dirty="0" smtClean="0">
                <a:latin typeface="Times New Roman" pitchFamily="18" charset="0"/>
                <a:cs typeface="Times New Roman" pitchFamily="18" charset="0"/>
              </a:rPr>
              <a:t>Oslo</a:t>
            </a:r>
            <a:endParaRPr lang="nb-NO" sz="1200" b="1" i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nb-NO" sz="1200" b="1" i="1" dirty="0">
                <a:latin typeface="Times New Roman" pitchFamily="18" charset="0"/>
                <a:cs typeface="Times New Roman" pitchFamily="18" charset="0"/>
              </a:rPr>
              <a:t>Francesco de Miranda. Og hans reise i </a:t>
            </a:r>
            <a:r>
              <a:rPr lang="nb-NO" sz="1200" b="1" i="1" dirty="0" smtClean="0">
                <a:latin typeface="Times New Roman" pitchFamily="18" charset="0"/>
                <a:cs typeface="Times New Roman" pitchFamily="18" charset="0"/>
              </a:rPr>
              <a:t>Norge </a:t>
            </a:r>
          </a:p>
          <a:p>
            <a:pPr algn="ctr"/>
            <a:r>
              <a:rPr lang="nb-NO" sz="1200" b="1" i="1" dirty="0" smtClean="0">
                <a:latin typeface="Times New Roman" pitchFamily="18" charset="0"/>
                <a:cs typeface="Times New Roman" pitchFamily="18" charset="0"/>
              </a:rPr>
              <a:t>8 – 19.nov  1787 </a:t>
            </a:r>
          </a:p>
          <a:p>
            <a:pPr algn="ctr"/>
            <a:r>
              <a:rPr lang="nb-NO" sz="1200" b="1" i="1" dirty="0" smtClean="0">
                <a:latin typeface="Times New Roman" pitchFamily="18" charset="0"/>
                <a:cs typeface="Times New Roman" pitchFamily="18" charset="0"/>
              </a:rPr>
              <a:t>Av </a:t>
            </a:r>
            <a:r>
              <a:rPr lang="nb-NO" sz="1200" b="1" i="1" dirty="0">
                <a:latin typeface="Times New Roman" pitchFamily="18" charset="0"/>
                <a:cs typeface="Times New Roman" pitchFamily="18" charset="0"/>
              </a:rPr>
              <a:t>Harald </a:t>
            </a:r>
            <a:r>
              <a:rPr lang="nb-NO" sz="1200" b="1" i="1" dirty="0" smtClean="0">
                <a:latin typeface="Times New Roman" pitchFamily="18" charset="0"/>
                <a:cs typeface="Times New Roman" pitchFamily="18" charset="0"/>
              </a:rPr>
              <a:t>Forodden</a:t>
            </a:r>
            <a:endParaRPr lang="nb-NO" b="1" i="1" dirty="0" smtClean="0"/>
          </a:p>
        </p:txBody>
      </p:sp>
    </p:spTree>
    <p:extLst>
      <p:ext uri="{BB962C8B-B14F-4D97-AF65-F5344CB8AC3E}">
        <p14:creationId xmlns:p14="http://schemas.microsoft.com/office/powerpoint/2010/main" val="68415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126</Words>
  <Application>Microsoft Office PowerPoint</Application>
  <PresentationFormat>Skjermfremvisning (4:3)</PresentationFormat>
  <Paragraphs>41</Paragraphs>
  <Slides>3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Lysbildetitler</vt:lpstr>
      </vt:variant>
      <vt:variant>
        <vt:i4>3</vt:i4>
      </vt:variant>
    </vt:vector>
  </HeadingPairs>
  <TitlesOfParts>
    <vt:vector size="4" baseType="lpstr">
      <vt:lpstr>Office-tema</vt:lpstr>
      <vt:lpstr>MIRANDA i NORGE 8. – 19. november 1787</vt:lpstr>
      <vt:lpstr>PowerPoint-presentasjon</vt:lpstr>
      <vt:lpstr>PowerPoint-presentasjon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Harald</dc:creator>
  <cp:lastModifiedBy>Harald</cp:lastModifiedBy>
  <cp:revision>21</cp:revision>
  <dcterms:created xsi:type="dcterms:W3CDTF">2013-10-14T18:08:46Z</dcterms:created>
  <dcterms:modified xsi:type="dcterms:W3CDTF">2013-10-15T14:27:12Z</dcterms:modified>
</cp:coreProperties>
</file>